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Nuni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regular.fntdata"/><Relationship Id="rId11" Type="http://schemas.openxmlformats.org/officeDocument/2006/relationships/slide" Target="slides/slide6.xml"/><Relationship Id="rId22" Type="http://schemas.openxmlformats.org/officeDocument/2006/relationships/font" Target="fonts/Nunito-italic.fntdata"/><Relationship Id="rId10" Type="http://schemas.openxmlformats.org/officeDocument/2006/relationships/slide" Target="slides/slide5.xml"/><Relationship Id="rId21" Type="http://schemas.openxmlformats.org/officeDocument/2006/relationships/font" Target="fonts/Nuni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Nuni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51f4b8ba21_4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51f4b8ba21_4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5d2e8eaacf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5d2e8eaac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51f4b8ba21_4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51f4b8ba21_4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51f4b8ba21_4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51f4b8ba21_4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5d2e8eaac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5d2e8eaac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51f4b8ba21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51f4b8ba21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380312958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380312958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51f4b8ba21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51f4b8ba21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56133ddeb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56133ddeb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56133ddeb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56133ddeb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56133ddeb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56133ddeb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56133ddeb9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56133ddeb9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52606ae10d_8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52606ae10d_8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311708" y="963225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CyberMiner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344725" y="2708325"/>
            <a:ext cx="8520600" cy="17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Collin Matz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Fredrick Horn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Parker Tate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Conner Carraher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Joshua Brown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Pranit Konda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Jacob Danel</a:t>
            </a:r>
            <a:br>
              <a:rPr lang="en"/>
            </a:b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website: https://cs4376-team-a.github.io/Project/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9500" y="470725"/>
            <a:ext cx="7528350" cy="4340949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2"/>
          <p:cNvSpPr txBox="1"/>
          <p:nvPr/>
        </p:nvSpPr>
        <p:spPr>
          <a:xfrm>
            <a:off x="375800" y="385275"/>
            <a:ext cx="2654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Design Model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3"/>
          <p:cNvSpPr txBox="1"/>
          <p:nvPr>
            <p:ph type="title"/>
          </p:nvPr>
        </p:nvSpPr>
        <p:spPr>
          <a:xfrm>
            <a:off x="428150" y="3554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MVC - </a:t>
            </a:r>
            <a:r>
              <a:rPr lang="en" sz="2222"/>
              <a:t>Model-View-Control Representation</a:t>
            </a:r>
            <a:endParaRPr sz="2222"/>
          </a:p>
        </p:txBody>
      </p:sp>
      <p:sp>
        <p:nvSpPr>
          <p:cNvPr id="190" name="Google Shape;190;p23"/>
          <p:cNvSpPr txBox="1"/>
          <p:nvPr>
            <p:ph idx="1" type="body"/>
          </p:nvPr>
        </p:nvSpPr>
        <p:spPr>
          <a:xfrm>
            <a:off x="565825" y="1104100"/>
            <a:ext cx="3188400" cy="37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CyberMiner generates </a:t>
            </a:r>
            <a:r>
              <a:rPr lang="en"/>
              <a:t>scenes</a:t>
            </a:r>
            <a:r>
              <a:rPr lang="en"/>
              <a:t> based on searches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Control is intermediary between functionality in the Model and the GUI in View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ManageSceneController is for DB management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SearchSceneController is for search functionality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Search scenes are displayed as one large page that shows every relevant website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1" name="Google Shape;19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4225" y="1010875"/>
            <a:ext cx="5072375" cy="380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4"/>
          <p:cNvSpPr txBox="1"/>
          <p:nvPr>
            <p:ph type="title"/>
          </p:nvPr>
        </p:nvSpPr>
        <p:spPr>
          <a:xfrm>
            <a:off x="771600" y="1753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pic>
        <p:nvPicPr>
          <p:cNvPr id="197" name="Google Shape;19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0062" y="708288"/>
            <a:ext cx="6583876" cy="423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5"/>
          <p:cNvSpPr txBox="1"/>
          <p:nvPr>
            <p:ph type="title"/>
          </p:nvPr>
        </p:nvSpPr>
        <p:spPr>
          <a:xfrm>
            <a:off x="202375" y="2031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</a:t>
            </a:r>
            <a:endParaRPr/>
          </a:p>
        </p:txBody>
      </p:sp>
      <p:pic>
        <p:nvPicPr>
          <p:cNvPr id="203" name="Google Shape;20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7700" y="203125"/>
            <a:ext cx="7368950" cy="468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6"/>
          <p:cNvSpPr txBox="1"/>
          <p:nvPr>
            <p:ph type="title"/>
          </p:nvPr>
        </p:nvSpPr>
        <p:spPr>
          <a:xfrm>
            <a:off x="389600" y="3389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Cases with Results</a:t>
            </a:r>
            <a:endParaRPr/>
          </a:p>
        </p:txBody>
      </p:sp>
      <p:pic>
        <p:nvPicPr>
          <p:cNvPr id="209" name="Google Shape;20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725" y="1365475"/>
            <a:ext cx="4226725" cy="330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2300" y="300550"/>
            <a:ext cx="4105200" cy="44021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2687250" y="1792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Overview</a:t>
            </a:r>
            <a:endParaRPr/>
          </a:p>
        </p:txBody>
      </p:sp>
      <p:pic>
        <p:nvPicPr>
          <p:cNvPr id="135" name="Google Shape;13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0125" y="676250"/>
            <a:ext cx="5562525" cy="427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455675" y="3665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pic>
        <p:nvPicPr>
          <p:cNvPr id="141" name="Google Shape;14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1425" y="605600"/>
            <a:ext cx="6955450" cy="3932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223600" y="290825"/>
            <a:ext cx="2462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Domain Model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201550" y="863525"/>
            <a:ext cx="2825700" cy="40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General layout of the system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Sequence of events?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Slight variations from phase 1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user is more generic now, no stored information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Admin must login to do their work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Rest of system mostly the same</a:t>
            </a:r>
            <a:endParaRPr sz="1600"/>
          </a:p>
        </p:txBody>
      </p:sp>
      <p:pic>
        <p:nvPicPr>
          <p:cNvPr id="148" name="Google Shape;14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4050" y="212850"/>
            <a:ext cx="5359701" cy="471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/>
        </p:nvSpPr>
        <p:spPr>
          <a:xfrm>
            <a:off x="1706713" y="358150"/>
            <a:ext cx="5730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Requirements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4" name="Google Shape;15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4300" y="1004650"/>
            <a:ext cx="6055462" cy="383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/>
          <p:nvPr/>
        </p:nvSpPr>
        <p:spPr>
          <a:xfrm>
            <a:off x="437725" y="417850"/>
            <a:ext cx="2176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Use Cases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0" name="Google Shape;16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4225" y="247375"/>
            <a:ext cx="6224976" cy="46487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/>
          <p:nvPr>
            <p:ph type="title"/>
          </p:nvPr>
        </p:nvSpPr>
        <p:spPr>
          <a:xfrm>
            <a:off x="341600" y="457600"/>
            <a:ext cx="25635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Cases Cont.</a:t>
            </a:r>
            <a:endParaRPr/>
          </a:p>
        </p:txBody>
      </p:sp>
      <p:pic>
        <p:nvPicPr>
          <p:cNvPr id="166" name="Google Shape;16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0425" y="211575"/>
            <a:ext cx="6146974" cy="471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"/>
          <p:cNvSpPr txBox="1"/>
          <p:nvPr>
            <p:ph type="title"/>
          </p:nvPr>
        </p:nvSpPr>
        <p:spPr>
          <a:xfrm>
            <a:off x="819150" y="3680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Sequence Diagrams</a:t>
            </a:r>
            <a:endParaRPr/>
          </a:p>
        </p:txBody>
      </p:sp>
      <p:pic>
        <p:nvPicPr>
          <p:cNvPr id="172" name="Google Shape;17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75050"/>
            <a:ext cx="8839200" cy="30741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6550" y="444513"/>
            <a:ext cx="5544774" cy="4254476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1"/>
          <p:cNvSpPr txBox="1"/>
          <p:nvPr/>
        </p:nvSpPr>
        <p:spPr>
          <a:xfrm>
            <a:off x="426150" y="396250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Design Model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