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1f4b8ba21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1f4b8ba21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1f4b8ba21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1f4b8ba21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1f4b8ba21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1f4b8ba21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d2e8eaac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d2e8eaac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f4b8ba2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f4b8ba2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031295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8031295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f4b8ba21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f4b8ba21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133dde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6133dde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6133dde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6133ddeb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6133dde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6133dde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6133ddeb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6133ddeb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606ae10d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606ae10d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8" y="9632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CyberMiner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44725" y="2708325"/>
            <a:ext cx="8520600" cy="17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Matz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Fredrick Horn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 Tate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Conner Carraher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Brown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Pranit Konda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Danel</a:t>
            </a:r>
            <a:br>
              <a:rPr lang="en"/>
            </a:b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website: https://cs4376-team-a.github.io/Project/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470725"/>
            <a:ext cx="7528350" cy="43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375800" y="385275"/>
            <a:ext cx="265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771600" y="1753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62" y="708288"/>
            <a:ext cx="6583876" cy="4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202375" y="203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700" y="203125"/>
            <a:ext cx="7368950" cy="4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389600" y="338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with Results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25" y="1365475"/>
            <a:ext cx="4226725" cy="33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300" y="300550"/>
            <a:ext cx="4105200" cy="440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687250" y="179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Overview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125" y="676250"/>
            <a:ext cx="5562525" cy="4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5675" y="366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25" y="605600"/>
            <a:ext cx="6955450" cy="39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223600" y="290825"/>
            <a:ext cx="246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201550" y="863525"/>
            <a:ext cx="2825700" cy="4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General layout of the system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Sequence of events?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Slight variations from phase 1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 is more generic now, no stored information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Admin must login to do their work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Rest of system mostly the same</a:t>
            </a:r>
            <a:endParaRPr sz="16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50" y="212850"/>
            <a:ext cx="5359701" cy="4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1706713" y="358150"/>
            <a:ext cx="573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300" y="1004650"/>
            <a:ext cx="6055462" cy="3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437725" y="417850"/>
            <a:ext cx="217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Cases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225" y="247375"/>
            <a:ext cx="6224976" cy="46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41600" y="457600"/>
            <a:ext cx="25635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Cont.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425" y="211575"/>
            <a:ext cx="6146974" cy="47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368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Sequence Diagrams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5050"/>
            <a:ext cx="8839200" cy="307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550" y="444513"/>
            <a:ext cx="5544774" cy="425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426150" y="3962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(16:9)</PresentationFormat>
  <Paragraphs>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Nunito</vt:lpstr>
      <vt:lpstr>Shift</vt:lpstr>
      <vt:lpstr>CyberMiner</vt:lpstr>
      <vt:lpstr>General Overview</vt:lpstr>
      <vt:lpstr>Demo</vt:lpstr>
      <vt:lpstr>Domain Model</vt:lpstr>
      <vt:lpstr>PowerPoint Presentation</vt:lpstr>
      <vt:lpstr>PowerPoint Presentation</vt:lpstr>
      <vt:lpstr>Use Cases Cont.</vt:lpstr>
      <vt:lpstr>System Sequence Diagrams</vt:lpstr>
      <vt:lpstr>PowerPoint Presentation</vt:lpstr>
      <vt:lpstr>PowerPoint Presentation</vt:lpstr>
      <vt:lpstr>Implementation</vt:lpstr>
      <vt:lpstr>Testing</vt:lpstr>
      <vt:lpstr>Test Cases with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CyberMiner</dc:title>
  <cp:lastModifiedBy>Danel, Jacob Christopher</cp:lastModifiedBy>
  <cp:revision>1</cp:revision>
  <dcterms:modified xsi:type="dcterms:W3CDTF">2023-08-01T04:48:37Z</dcterms:modified>
</cp:coreProperties>
</file>