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Cabin"/>
      <p:regular r:id="rId31"/>
      <p:bold r:id="rId32"/>
      <p:italic r:id="rId33"/>
      <p:boldItalic r:id="rId34"/>
    </p:embeddedFont>
    <p:embeddedFont>
      <p:font typeface="Epilog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bin-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abin-italic.fntdata"/><Relationship Id="rId10" Type="http://schemas.openxmlformats.org/officeDocument/2006/relationships/slide" Target="slides/slide4.xml"/><Relationship Id="rId32" Type="http://schemas.openxmlformats.org/officeDocument/2006/relationships/font" Target="fonts/Cabin-bold.fntdata"/><Relationship Id="rId13" Type="http://schemas.openxmlformats.org/officeDocument/2006/relationships/slide" Target="slides/slide7.xml"/><Relationship Id="rId35" Type="http://schemas.openxmlformats.org/officeDocument/2006/relationships/font" Target="fonts/Epilogue-regular.fntdata"/><Relationship Id="rId12" Type="http://schemas.openxmlformats.org/officeDocument/2006/relationships/slide" Target="slides/slide6.xml"/><Relationship Id="rId34" Type="http://schemas.openxmlformats.org/officeDocument/2006/relationships/font" Target="fonts/Cabin-boldItalic.fntdata"/><Relationship Id="rId15" Type="http://schemas.openxmlformats.org/officeDocument/2006/relationships/slide" Target="slides/slide9.xml"/><Relationship Id="rId37" Type="http://schemas.openxmlformats.org/officeDocument/2006/relationships/font" Target="fonts/Epilogue-italic.fntdata"/><Relationship Id="rId14" Type="http://schemas.openxmlformats.org/officeDocument/2006/relationships/slide" Target="slides/slide8.xml"/><Relationship Id="rId36" Type="http://schemas.openxmlformats.org/officeDocument/2006/relationships/font" Target="fonts/Epilogue-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Epilog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2718c3293_3_49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52718c3293_3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5da9c3dc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5da9c3dc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52718c32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52718c32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52718c329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52718c329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5d2143e1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5d2143e1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52718c329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52718c329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5d2143e14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5d2143e1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52718c329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52718c329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5d2143e1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5d2143e1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52718c329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52718c329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52718c329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52718c329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52718c3293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52718c3293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52718c329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52718c329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5dbbccd4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5dbbccd4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5dbbccd4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5dbbccd4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5dbbccd4c7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5dbbccd4c7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52718c329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52718c329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2718c3293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52718c3293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52718c329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52718c329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5da9c3dc7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5da9c3dc7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52718c32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52718c32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52718c329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52718c329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52718c329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52718c329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52718c329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52718c329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697000" y="1197178"/>
            <a:ext cx="7727022" cy="2792412"/>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idx="1" type="subTitle"/>
          </p:nvPr>
        </p:nvSpPr>
        <p:spPr>
          <a:xfrm rot="-546">
            <a:off x="956175" y="4045951"/>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 name="Google Shape;57;p14"/>
          <p:cNvSpPr txBox="1"/>
          <p:nvPr>
            <p:ph type="ctrTitle"/>
          </p:nvPr>
        </p:nvSpPr>
        <p:spPr>
          <a:xfrm>
            <a:off x="956175" y="1296625"/>
            <a:ext cx="4732500" cy="2528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58" name="Google Shape;58;p14"/>
          <p:cNvGrpSpPr/>
          <p:nvPr/>
        </p:nvGrpSpPr>
        <p:grpSpPr>
          <a:xfrm>
            <a:off x="520563" y="326550"/>
            <a:ext cx="8079900" cy="426900"/>
            <a:chOff x="552450" y="401675"/>
            <a:chExt cx="8079900" cy="426900"/>
          </a:xfrm>
        </p:grpSpPr>
        <p:sp>
          <p:nvSpPr>
            <p:cNvPr id="59" name="Google Shape;59;p1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5"/>
          <p:cNvGrpSpPr/>
          <p:nvPr/>
        </p:nvGrpSpPr>
        <p:grpSpPr>
          <a:xfrm>
            <a:off x="520563" y="326550"/>
            <a:ext cx="8079900" cy="426900"/>
            <a:chOff x="552450" y="401675"/>
            <a:chExt cx="8079900" cy="426900"/>
          </a:xfrm>
        </p:grpSpPr>
        <p:sp>
          <p:nvSpPr>
            <p:cNvPr id="66" name="Google Shape;66;p1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5"/>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15"/>
          <p:cNvSpPr txBox="1"/>
          <p:nvPr>
            <p:ph idx="1" type="subTitle"/>
          </p:nvPr>
        </p:nvSpPr>
        <p:spPr>
          <a:xfrm rot="462">
            <a:off x="5327088" y="3360687"/>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 name="Google Shape;72;p15"/>
          <p:cNvSpPr txBox="1"/>
          <p:nvPr>
            <p:ph hasCustomPrompt="1" idx="2" type="title"/>
          </p:nvPr>
        </p:nvSpPr>
        <p:spPr>
          <a:xfrm>
            <a:off x="2750750" y="2312875"/>
            <a:ext cx="1550100" cy="9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7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5"/>
          <p:cNvSpPr/>
          <p:nvPr/>
        </p:nvSpPr>
        <p:spPr>
          <a:xfrm>
            <a:off x="6227500" y="1103025"/>
            <a:ext cx="1232825" cy="153824"/>
          </a:xfrm>
          <a:custGeom>
            <a:rect b="b" l="l" r="r" t="t"/>
            <a:pathLst>
              <a:path extrusionOk="0" h="946" w="7583">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539026" y="1103025"/>
            <a:ext cx="556503" cy="153824"/>
          </a:xfrm>
          <a:custGeom>
            <a:rect b="b" l="l" r="r" t="t"/>
            <a:pathLst>
              <a:path extrusionOk="0" h="946" w="3423">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273628" y="3000174"/>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6"/>
          <p:cNvGrpSpPr/>
          <p:nvPr/>
        </p:nvGrpSpPr>
        <p:grpSpPr>
          <a:xfrm>
            <a:off x="520563" y="326550"/>
            <a:ext cx="8079900" cy="426900"/>
            <a:chOff x="552450" y="401675"/>
            <a:chExt cx="8079900" cy="426900"/>
          </a:xfrm>
        </p:grpSpPr>
        <p:sp>
          <p:nvSpPr>
            <p:cNvPr id="79" name="Google Shape;79;p1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6"/>
          <p:cNvSpPr txBox="1"/>
          <p:nvPr>
            <p:ph idx="1" type="body"/>
          </p:nvPr>
        </p:nvSpPr>
        <p:spPr>
          <a:xfrm>
            <a:off x="720000" y="1533525"/>
            <a:ext cx="7704000" cy="1454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85" name="Google Shape;85;p16"/>
          <p:cNvSpPr/>
          <p:nvPr/>
        </p:nvSpPr>
        <p:spPr>
          <a:xfrm rot="4304125">
            <a:off x="7672168" y="1031002"/>
            <a:ext cx="1793781" cy="1459569"/>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rot="7355165">
            <a:off x="8197463" y="1374859"/>
            <a:ext cx="578861" cy="579015"/>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1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7"/>
          <p:cNvGrpSpPr/>
          <p:nvPr/>
        </p:nvGrpSpPr>
        <p:grpSpPr>
          <a:xfrm>
            <a:off x="520563" y="326550"/>
            <a:ext cx="8079900" cy="426900"/>
            <a:chOff x="552450" y="401675"/>
            <a:chExt cx="8079900" cy="426900"/>
          </a:xfrm>
        </p:grpSpPr>
        <p:sp>
          <p:nvSpPr>
            <p:cNvPr id="90" name="Google Shape;90;p1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7"/>
          <p:cNvSpPr txBox="1"/>
          <p:nvPr>
            <p:ph idx="1" type="subTitle"/>
          </p:nvPr>
        </p:nvSpPr>
        <p:spPr>
          <a:xfrm>
            <a:off x="1436675" y="2384025"/>
            <a:ext cx="2420100" cy="100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17"/>
          <p:cNvSpPr txBox="1"/>
          <p:nvPr>
            <p:ph idx="2" type="subTitle"/>
          </p:nvPr>
        </p:nvSpPr>
        <p:spPr>
          <a:xfrm>
            <a:off x="5121272" y="2383425"/>
            <a:ext cx="2423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17"/>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7"/>
          <p:cNvSpPr txBox="1"/>
          <p:nvPr>
            <p:ph idx="3" type="title"/>
          </p:nvPr>
        </p:nvSpPr>
        <p:spPr>
          <a:xfrm>
            <a:off x="1441859" y="338902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8" name="Google Shape;98;p17"/>
          <p:cNvSpPr txBox="1"/>
          <p:nvPr>
            <p:ph idx="4" type="title"/>
          </p:nvPr>
        </p:nvSpPr>
        <p:spPr>
          <a:xfrm>
            <a:off x="5125772" y="33890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7"/>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7"/>
          <p:cNvGrpSpPr/>
          <p:nvPr/>
        </p:nvGrpSpPr>
        <p:grpSpPr>
          <a:xfrm rot="-846281">
            <a:off x="7879557" y="690583"/>
            <a:ext cx="1078052" cy="1078403"/>
            <a:chOff x="5759760" y="3433415"/>
            <a:chExt cx="583422" cy="583612"/>
          </a:xfrm>
        </p:grpSpPr>
        <p:sp>
          <p:nvSpPr>
            <p:cNvPr id="101" name="Google Shape;101;p1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105" name="Shape 105"/>
        <p:cNvGrpSpPr/>
        <p:nvPr/>
      </p:nvGrpSpPr>
      <p:grpSpPr>
        <a:xfrm>
          <a:off x="0" y="0"/>
          <a:ext cx="0" cy="0"/>
          <a:chOff x="0" y="0"/>
          <a:chExt cx="0" cy="0"/>
        </a:xfrm>
      </p:grpSpPr>
      <p:grpSp>
        <p:nvGrpSpPr>
          <p:cNvPr id="106" name="Google Shape;106;p18"/>
          <p:cNvGrpSpPr/>
          <p:nvPr/>
        </p:nvGrpSpPr>
        <p:grpSpPr>
          <a:xfrm>
            <a:off x="520563" y="326550"/>
            <a:ext cx="8079900" cy="426900"/>
            <a:chOff x="552450" y="401675"/>
            <a:chExt cx="8079900" cy="426900"/>
          </a:xfrm>
        </p:grpSpPr>
        <p:sp>
          <p:nvSpPr>
            <p:cNvPr id="107" name="Google Shape;107;p1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8"/>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1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697000" y="930800"/>
            <a:ext cx="7727022" cy="3340403"/>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19"/>
          <p:cNvGrpSpPr/>
          <p:nvPr/>
        </p:nvGrpSpPr>
        <p:grpSpPr>
          <a:xfrm>
            <a:off x="520563" y="326550"/>
            <a:ext cx="8079900" cy="426900"/>
            <a:chOff x="552450" y="401675"/>
            <a:chExt cx="8079900" cy="426900"/>
          </a:xfrm>
        </p:grpSpPr>
        <p:sp>
          <p:nvSpPr>
            <p:cNvPr id="117" name="Google Shape;117;p19"/>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9"/>
          <p:cNvSpPr txBox="1"/>
          <p:nvPr>
            <p:ph type="title"/>
          </p:nvPr>
        </p:nvSpPr>
        <p:spPr>
          <a:xfrm>
            <a:off x="1016088" y="1227200"/>
            <a:ext cx="3975300" cy="574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19"/>
          <p:cNvSpPr txBox="1"/>
          <p:nvPr>
            <p:ph idx="1" type="subTitle"/>
          </p:nvPr>
        </p:nvSpPr>
        <p:spPr>
          <a:xfrm rot="-259">
            <a:off x="1016087" y="1874950"/>
            <a:ext cx="3975300" cy="2041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23" name="Google Shape;123;p19"/>
          <p:cNvSpPr/>
          <p:nvPr/>
        </p:nvSpPr>
        <p:spPr>
          <a:xfrm>
            <a:off x="7197192" y="1089921"/>
            <a:ext cx="780642" cy="123424"/>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5967911" y="1162865"/>
            <a:ext cx="627568" cy="119511"/>
          </a:xfrm>
          <a:custGeom>
            <a:rect b="b" l="l" r="r" t="t"/>
            <a:pathLst>
              <a:path extrusionOk="0" h="947" w="4973">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6651770" y="1162865"/>
            <a:ext cx="431587" cy="119511"/>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7139015" y="1162865"/>
            <a:ext cx="592107" cy="119511"/>
          </a:xfrm>
          <a:custGeom>
            <a:rect b="b" l="l" r="r" t="t"/>
            <a:pathLst>
              <a:path extrusionOk="0" h="947" w="4692">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7824893" y="1144692"/>
            <a:ext cx="158249" cy="145761"/>
          </a:xfrm>
          <a:custGeom>
            <a:rect b="b" l="l" r="r" t="t"/>
            <a:pathLst>
              <a:path extrusionOk="0" h="1155" w="1254">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5967911" y="1420820"/>
            <a:ext cx="119507" cy="119259"/>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6182824" y="1420820"/>
            <a:ext cx="119759" cy="119511"/>
          </a:xfrm>
          <a:custGeom>
            <a:rect b="b" l="l" r="r" t="t"/>
            <a:pathLst>
              <a:path extrusionOk="0" h="947" w="949">
                <a:moveTo>
                  <a:pt x="473" y="1"/>
                </a:moveTo>
                <a:lnTo>
                  <a:pt x="948" y="947"/>
                </a:lnTo>
                <a:lnTo>
                  <a:pt x="0" y="947"/>
                </a:ln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6408842" y="1420820"/>
            <a:ext cx="387040" cy="119259"/>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p20"/>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7000" y="1027900"/>
            <a:ext cx="7727022" cy="3134510"/>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20"/>
          <p:cNvGrpSpPr/>
          <p:nvPr/>
        </p:nvGrpSpPr>
        <p:grpSpPr>
          <a:xfrm>
            <a:off x="520563" y="326550"/>
            <a:ext cx="8079900" cy="426900"/>
            <a:chOff x="552450" y="401675"/>
            <a:chExt cx="8079900" cy="426900"/>
          </a:xfrm>
        </p:grpSpPr>
        <p:sp>
          <p:nvSpPr>
            <p:cNvPr id="135" name="Google Shape;135;p20"/>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0"/>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140" name="Google Shape;140;p20"/>
          <p:cNvGrpSpPr/>
          <p:nvPr/>
        </p:nvGrpSpPr>
        <p:grpSpPr>
          <a:xfrm>
            <a:off x="6180562" y="4095502"/>
            <a:ext cx="2148254" cy="426910"/>
            <a:chOff x="2633694" y="2674236"/>
            <a:chExt cx="1790958" cy="355877"/>
          </a:xfrm>
        </p:grpSpPr>
        <p:sp>
          <p:nvSpPr>
            <p:cNvPr id="141" name="Google Shape;141;p20"/>
            <p:cNvSpPr/>
            <p:nvPr/>
          </p:nvSpPr>
          <p:spPr>
            <a:xfrm>
              <a:off x="2633694" y="2808212"/>
              <a:ext cx="1790958" cy="221902"/>
            </a:xfrm>
            <a:custGeom>
              <a:rect b="b" l="l" r="r" t="t"/>
              <a:pathLst>
                <a:path extrusionOk="0" h="4679" w="37764">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2661675" y="2831592"/>
              <a:ext cx="1369065" cy="175141"/>
            </a:xfrm>
            <a:custGeom>
              <a:rect b="b" l="l" r="r" t="t"/>
              <a:pathLst>
                <a:path extrusionOk="0" h="3693" w="28868">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2661675" y="2831592"/>
              <a:ext cx="104904" cy="167885"/>
            </a:xfrm>
            <a:custGeom>
              <a:rect b="b" l="l" r="r" t="t"/>
              <a:pathLst>
                <a:path extrusionOk="0" h="3540" w="2212">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2883434" y="2831592"/>
              <a:ext cx="225316" cy="175141"/>
            </a:xfrm>
            <a:custGeom>
              <a:rect b="b" l="l" r="r" t="t"/>
              <a:pathLst>
                <a:path extrusionOk="0" h="3693" w="4751">
                  <a:moveTo>
                    <a:pt x="1144" y="1"/>
                  </a:moveTo>
                  <a:lnTo>
                    <a:pt x="1" y="3692"/>
                  </a:lnTo>
                  <a:lnTo>
                    <a:pt x="3610" y="3692"/>
                  </a:lnTo>
                  <a:lnTo>
                    <a:pt x="4751"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3225653" y="2831592"/>
              <a:ext cx="225411" cy="175141"/>
            </a:xfrm>
            <a:custGeom>
              <a:rect b="b" l="l" r="r" t="t"/>
              <a:pathLst>
                <a:path extrusionOk="0" h="3693" w="4753">
                  <a:moveTo>
                    <a:pt x="1144" y="1"/>
                  </a:moveTo>
                  <a:lnTo>
                    <a:pt x="0" y="3692"/>
                  </a:lnTo>
                  <a:lnTo>
                    <a:pt x="3609" y="3692"/>
                  </a:lnTo>
                  <a:lnTo>
                    <a:pt x="4753"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3567966" y="2831592"/>
              <a:ext cx="225316" cy="175141"/>
            </a:xfrm>
            <a:custGeom>
              <a:rect b="b" l="l" r="r" t="t"/>
              <a:pathLst>
                <a:path extrusionOk="0" h="3693" w="4751">
                  <a:moveTo>
                    <a:pt x="1144" y="1"/>
                  </a:moveTo>
                  <a:lnTo>
                    <a:pt x="0" y="3692"/>
                  </a:lnTo>
                  <a:lnTo>
                    <a:pt x="3609" y="3692"/>
                  </a:lnTo>
                  <a:lnTo>
                    <a:pt x="4750"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3910138" y="2834058"/>
              <a:ext cx="120697" cy="172674"/>
            </a:xfrm>
            <a:custGeom>
              <a:rect b="b" l="l" r="r" t="t"/>
              <a:pathLst>
                <a:path extrusionOk="0" h="3641" w="2545">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3915923" y="2674236"/>
              <a:ext cx="99877" cy="70806"/>
            </a:xfrm>
            <a:custGeom>
              <a:rect b="b" l="l" r="r" t="t"/>
              <a:pathLst>
                <a:path extrusionOk="0" h="1493" w="2106">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0"/>
          <p:cNvSpPr/>
          <p:nvPr/>
        </p:nvSpPr>
        <p:spPr>
          <a:xfrm>
            <a:off x="719991" y="4282275"/>
            <a:ext cx="260940" cy="240148"/>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1056825" y="4303691"/>
            <a:ext cx="625008" cy="196900"/>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1850464" y="4303691"/>
            <a:ext cx="428107" cy="196900"/>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152" name="Shape 152"/>
        <p:cNvGrpSpPr/>
        <p:nvPr/>
      </p:nvGrpSpPr>
      <p:grpSpPr>
        <a:xfrm>
          <a:off x="0" y="0"/>
          <a:ext cx="0" cy="0"/>
          <a:chOff x="0" y="0"/>
          <a:chExt cx="0" cy="0"/>
        </a:xfrm>
      </p:grpSpPr>
      <p:sp>
        <p:nvSpPr>
          <p:cNvPr id="153" name="Google Shape;153;p21"/>
          <p:cNvSpPr/>
          <p:nvPr/>
        </p:nvSpPr>
        <p:spPr>
          <a:xfrm>
            <a:off x="520575" y="819150"/>
            <a:ext cx="8079900" cy="3898800"/>
          </a:xfrm>
          <a:prstGeom prst="roundRect">
            <a:avLst>
              <a:gd fmla="val 3542" name="adj"/>
            </a:avLst>
          </a:pr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21"/>
          <p:cNvGrpSpPr/>
          <p:nvPr/>
        </p:nvGrpSpPr>
        <p:grpSpPr>
          <a:xfrm>
            <a:off x="520563" y="326550"/>
            <a:ext cx="8079900" cy="426900"/>
            <a:chOff x="552450" y="401675"/>
            <a:chExt cx="8079900" cy="426900"/>
          </a:xfrm>
        </p:grpSpPr>
        <p:sp>
          <p:nvSpPr>
            <p:cNvPr id="155" name="Google Shape;155;p21"/>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2490600" y="1614600"/>
            <a:ext cx="4162800" cy="9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0" name="Google Shape;160;p21"/>
          <p:cNvSpPr txBox="1"/>
          <p:nvPr>
            <p:ph idx="1" type="subTitle"/>
          </p:nvPr>
        </p:nvSpPr>
        <p:spPr>
          <a:xfrm>
            <a:off x="2479125" y="2734850"/>
            <a:ext cx="4162800" cy="104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1" name="Google Shape;161;p21"/>
          <p:cNvSpPr/>
          <p:nvPr/>
        </p:nvSpPr>
        <p:spPr>
          <a:xfrm>
            <a:off x="8038964" y="2136263"/>
            <a:ext cx="200227" cy="199811"/>
          </a:xfrm>
          <a:custGeom>
            <a:rect b="b" l="l" r="r" t="t"/>
            <a:pathLst>
              <a:path extrusionOk="0" h="961" w="963">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rot="4304125">
            <a:off x="7672168" y="1031002"/>
            <a:ext cx="1793781" cy="1459569"/>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rot="7355165">
            <a:off x="8197463" y="1374859"/>
            <a:ext cx="578861" cy="579015"/>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720009" y="4386686"/>
            <a:ext cx="88589" cy="216812"/>
          </a:xfrm>
          <a:custGeom>
            <a:rect b="b" l="l" r="r" t="t"/>
            <a:pathLst>
              <a:path extrusionOk="0" h="1718" w="702">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873842" y="4435273"/>
            <a:ext cx="592107" cy="119511"/>
          </a:xfrm>
          <a:custGeom>
            <a:rect b="b" l="l" r="r" t="t"/>
            <a:pathLst>
              <a:path extrusionOk="0" h="947" w="4692">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1530695" y="4435273"/>
            <a:ext cx="296180" cy="119511"/>
          </a:xfrm>
          <a:custGeom>
            <a:rect b="b" l="l" r="r" t="t"/>
            <a:pathLst>
              <a:path extrusionOk="0" h="947" w="2347">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1891870" y="4386686"/>
            <a:ext cx="88841" cy="216812"/>
          </a:xfrm>
          <a:custGeom>
            <a:rect b="b" l="l" r="r" t="t"/>
            <a:pathLst>
              <a:path extrusionOk="0" h="1718" w="704">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3545106"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4683586"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2406625"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5822061"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 name="Shape 172"/>
        <p:cNvGrpSpPr/>
        <p:nvPr/>
      </p:nvGrpSpPr>
      <p:grpSpPr>
        <a:xfrm>
          <a:off x="0" y="0"/>
          <a:ext cx="0" cy="0"/>
          <a:chOff x="0" y="0"/>
          <a:chExt cx="0" cy="0"/>
        </a:xfrm>
      </p:grpSpPr>
      <p:sp>
        <p:nvSpPr>
          <p:cNvPr id="173" name="Google Shape;173;p22"/>
          <p:cNvSpPr txBox="1"/>
          <p:nvPr>
            <p:ph type="title"/>
          </p:nvPr>
        </p:nvSpPr>
        <p:spPr>
          <a:xfrm>
            <a:off x="1052775" y="1880325"/>
            <a:ext cx="2404800" cy="183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4" name="Shape 174"/>
        <p:cNvGrpSpPr/>
        <p:nvPr/>
      </p:nvGrpSpPr>
      <p:grpSpPr>
        <a:xfrm>
          <a:off x="0" y="0"/>
          <a:ext cx="0" cy="0"/>
          <a:chOff x="0" y="0"/>
          <a:chExt cx="0" cy="0"/>
        </a:xfrm>
      </p:grpSpPr>
      <p:sp>
        <p:nvSpPr>
          <p:cNvPr id="175" name="Google Shape;175;p23"/>
          <p:cNvSpPr/>
          <p:nvPr/>
        </p:nvSpPr>
        <p:spPr>
          <a:xfrm>
            <a:off x="763375" y="1018325"/>
            <a:ext cx="3070200" cy="2298600"/>
          </a:xfrm>
          <a:prstGeom prst="roundRect">
            <a:avLst>
              <a:gd fmla="val 6976" name="adj"/>
            </a:avLst>
          </a:pr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1651528" y="2440091"/>
            <a:ext cx="704339" cy="704399"/>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3"/>
          <p:cNvGrpSpPr/>
          <p:nvPr/>
        </p:nvGrpSpPr>
        <p:grpSpPr>
          <a:xfrm>
            <a:off x="763292" y="516200"/>
            <a:ext cx="3070200" cy="426900"/>
            <a:chOff x="552455" y="401675"/>
            <a:chExt cx="3070200" cy="426900"/>
          </a:xfrm>
        </p:grpSpPr>
        <p:sp>
          <p:nvSpPr>
            <p:cNvPr id="178" name="Google Shape;178;p23"/>
            <p:cNvSpPr/>
            <p:nvPr/>
          </p:nvSpPr>
          <p:spPr>
            <a:xfrm>
              <a:off x="552455" y="401675"/>
              <a:ext cx="30702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3"/>
          <p:cNvSpPr/>
          <p:nvPr/>
        </p:nvSpPr>
        <p:spPr>
          <a:xfrm>
            <a:off x="2142800" y="1617400"/>
            <a:ext cx="6237900" cy="31164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1009820" y="2519449"/>
            <a:ext cx="278164" cy="278164"/>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3"/>
          <p:cNvGrpSpPr/>
          <p:nvPr/>
        </p:nvGrpSpPr>
        <p:grpSpPr>
          <a:xfrm>
            <a:off x="993542" y="1255176"/>
            <a:ext cx="1085590" cy="1085963"/>
            <a:chOff x="-3274611" y="2338122"/>
            <a:chExt cx="866462" cy="866760"/>
          </a:xfrm>
        </p:grpSpPr>
        <p:sp>
          <p:nvSpPr>
            <p:cNvPr id="185" name="Google Shape;185;p23"/>
            <p:cNvSpPr/>
            <p:nvPr/>
          </p:nvSpPr>
          <p:spPr>
            <a:xfrm>
              <a:off x="-3274611" y="2338122"/>
              <a:ext cx="866462" cy="866462"/>
            </a:xfrm>
            <a:custGeom>
              <a:rect b="b" l="l" r="r" t="t"/>
              <a:pathLst>
                <a:path extrusionOk="0" h="5800" w="580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3172279" y="2383237"/>
              <a:ext cx="460271" cy="499411"/>
            </a:xfrm>
            <a:custGeom>
              <a:rect b="b" l="l" r="r" t="t"/>
              <a:pathLst>
                <a:path extrusionOk="0" h="3343" w="3081">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3188264" y="2461666"/>
              <a:ext cx="780115" cy="743215"/>
            </a:xfrm>
            <a:custGeom>
              <a:rect b="b" l="l" r="r" t="t"/>
              <a:pathLst>
                <a:path extrusionOk="0" h="4975" w="5222">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2737558" y="2820050"/>
              <a:ext cx="83061" cy="83210"/>
            </a:xfrm>
            <a:custGeom>
              <a:rect b="b" l="l" r="r" t="t"/>
              <a:pathLst>
                <a:path extrusionOk="0" h="557" w="556">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3"/>
          <p:cNvGrpSpPr/>
          <p:nvPr/>
        </p:nvGrpSpPr>
        <p:grpSpPr>
          <a:xfrm>
            <a:off x="2142783" y="1237080"/>
            <a:ext cx="6237683" cy="329567"/>
            <a:chOff x="552450" y="401675"/>
            <a:chExt cx="8079900" cy="426900"/>
          </a:xfrm>
        </p:grpSpPr>
        <p:sp>
          <p:nvSpPr>
            <p:cNvPr id="190" name="Google Shape;190;p23"/>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3"/>
          <p:cNvSpPr txBox="1"/>
          <p:nvPr>
            <p:ph hasCustomPrompt="1" type="title"/>
          </p:nvPr>
        </p:nvSpPr>
        <p:spPr>
          <a:xfrm rot="294">
            <a:off x="3412800" y="2218300"/>
            <a:ext cx="3513600" cy="1511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95" name="Google Shape;195;p23"/>
          <p:cNvSpPr txBox="1"/>
          <p:nvPr>
            <p:ph idx="1" type="subTitle"/>
          </p:nvPr>
        </p:nvSpPr>
        <p:spPr>
          <a:xfrm>
            <a:off x="3623675" y="3899100"/>
            <a:ext cx="3091800" cy="70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6" name="Shape 19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97" name="Shape 197"/>
        <p:cNvGrpSpPr/>
        <p:nvPr/>
      </p:nvGrpSpPr>
      <p:grpSpPr>
        <a:xfrm>
          <a:off x="0" y="0"/>
          <a:ext cx="0" cy="0"/>
          <a:chOff x="0" y="0"/>
          <a:chExt cx="0" cy="0"/>
        </a:xfrm>
      </p:grpSpPr>
      <p:grpSp>
        <p:nvGrpSpPr>
          <p:cNvPr id="198" name="Google Shape;198;p25"/>
          <p:cNvGrpSpPr/>
          <p:nvPr/>
        </p:nvGrpSpPr>
        <p:grpSpPr>
          <a:xfrm>
            <a:off x="520563" y="326550"/>
            <a:ext cx="8079900" cy="426900"/>
            <a:chOff x="552450" y="401675"/>
            <a:chExt cx="8079900" cy="426900"/>
          </a:xfrm>
        </p:grpSpPr>
        <p:sp>
          <p:nvSpPr>
            <p:cNvPr id="199" name="Google Shape;199;p2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type="title"/>
          </p:nvPr>
        </p:nvSpPr>
        <p:spPr>
          <a:xfrm>
            <a:off x="22404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5" name="Google Shape;205;p25"/>
          <p:cNvSpPr txBox="1"/>
          <p:nvPr>
            <p:ph idx="1" type="subTitle"/>
          </p:nvPr>
        </p:nvSpPr>
        <p:spPr>
          <a:xfrm>
            <a:off x="2079550" y="2426200"/>
            <a:ext cx="2229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206" name="Google Shape;206;p25"/>
          <p:cNvSpPr txBox="1"/>
          <p:nvPr>
            <p:ph hasCustomPrompt="1" idx="2" type="title"/>
          </p:nvPr>
        </p:nvSpPr>
        <p:spPr>
          <a:xfrm rot="1296">
            <a:off x="4795982" y="3370397"/>
            <a:ext cx="795600" cy="593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7" name="Google Shape;207;p25"/>
          <p:cNvSpPr txBox="1"/>
          <p:nvPr>
            <p:ph hasCustomPrompt="1" idx="3" type="title"/>
          </p:nvPr>
        </p:nvSpPr>
        <p:spPr>
          <a:xfrm>
            <a:off x="881056" y="3370847"/>
            <a:ext cx="7956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8" name="Google Shape;208;p25"/>
          <p:cNvSpPr txBox="1"/>
          <p:nvPr>
            <p:ph idx="4" type="title"/>
          </p:nvPr>
        </p:nvSpPr>
        <p:spPr>
          <a:xfrm>
            <a:off x="2242402" y="3341825"/>
            <a:ext cx="1879800" cy="400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9" name="Google Shape;209;p25"/>
          <p:cNvSpPr txBox="1"/>
          <p:nvPr>
            <p:ph idx="5" type="subTitle"/>
          </p:nvPr>
        </p:nvSpPr>
        <p:spPr>
          <a:xfrm>
            <a:off x="2087410" y="3782550"/>
            <a:ext cx="22296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210" name="Google Shape;210;p25"/>
          <p:cNvSpPr txBox="1"/>
          <p:nvPr>
            <p:ph idx="6" type="title"/>
          </p:nvPr>
        </p:nvSpPr>
        <p:spPr>
          <a:xfrm>
            <a:off x="6109156" y="333972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25"/>
          <p:cNvSpPr txBox="1"/>
          <p:nvPr>
            <p:ph idx="7" type="subTitle"/>
          </p:nvPr>
        </p:nvSpPr>
        <p:spPr>
          <a:xfrm>
            <a:off x="5932350" y="3782554"/>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12" name="Google Shape;212;p25"/>
          <p:cNvSpPr txBox="1"/>
          <p:nvPr>
            <p:ph idx="8" type="title"/>
          </p:nvPr>
        </p:nvSpPr>
        <p:spPr>
          <a:xfrm>
            <a:off x="61091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3" name="Google Shape;213;p25"/>
          <p:cNvSpPr txBox="1"/>
          <p:nvPr>
            <p:ph idx="9" type="subTitle"/>
          </p:nvPr>
        </p:nvSpPr>
        <p:spPr>
          <a:xfrm>
            <a:off x="5932362" y="2424850"/>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14" name="Google Shape;214;p25"/>
          <p:cNvSpPr txBox="1"/>
          <p:nvPr>
            <p:ph hasCustomPrompt="1" idx="13" type="title"/>
          </p:nvPr>
        </p:nvSpPr>
        <p:spPr>
          <a:xfrm rot="1296">
            <a:off x="4795981" y="1964342"/>
            <a:ext cx="7956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15" name="Google Shape;215;p25"/>
          <p:cNvSpPr txBox="1"/>
          <p:nvPr>
            <p:ph hasCustomPrompt="1" idx="14" type="title"/>
          </p:nvPr>
        </p:nvSpPr>
        <p:spPr>
          <a:xfrm rot="1302">
            <a:off x="882700" y="1964200"/>
            <a:ext cx="7923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16" name="Google Shape;216;p25"/>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7" name="Google Shape;217;p25"/>
          <p:cNvGrpSpPr/>
          <p:nvPr/>
        </p:nvGrpSpPr>
        <p:grpSpPr>
          <a:xfrm>
            <a:off x="7764407" y="575481"/>
            <a:ext cx="1308352" cy="1308606"/>
            <a:chOff x="7764407" y="575481"/>
            <a:chExt cx="1308352" cy="1308606"/>
          </a:xfrm>
        </p:grpSpPr>
        <p:sp>
          <p:nvSpPr>
            <p:cNvPr id="218" name="Google Shape;218;p25"/>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5"/>
            <p:cNvGrpSpPr/>
            <p:nvPr/>
          </p:nvGrpSpPr>
          <p:grpSpPr>
            <a:xfrm rot="-846281">
              <a:off x="7879557" y="690583"/>
              <a:ext cx="1078052" cy="1078403"/>
              <a:chOff x="5759760" y="3433415"/>
              <a:chExt cx="583422" cy="583612"/>
            </a:xfrm>
          </p:grpSpPr>
          <p:sp>
            <p:nvSpPr>
              <p:cNvPr id="220" name="Google Shape;220;p2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4" name="Google Shape;224;p25"/>
          <p:cNvSpPr/>
          <p:nvPr/>
        </p:nvSpPr>
        <p:spPr>
          <a:xfrm>
            <a:off x="7455971" y="575487"/>
            <a:ext cx="593886" cy="59399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5" name="Shape 225"/>
        <p:cNvGrpSpPr/>
        <p:nvPr/>
      </p:nvGrpSpPr>
      <p:grpSpPr>
        <a:xfrm>
          <a:off x="0" y="0"/>
          <a:ext cx="0" cy="0"/>
          <a:chOff x="0" y="0"/>
          <a:chExt cx="0" cy="0"/>
        </a:xfrm>
      </p:grpSpPr>
      <p:grpSp>
        <p:nvGrpSpPr>
          <p:cNvPr id="226" name="Google Shape;226;p26"/>
          <p:cNvGrpSpPr/>
          <p:nvPr/>
        </p:nvGrpSpPr>
        <p:grpSpPr>
          <a:xfrm>
            <a:off x="1160658" y="717681"/>
            <a:ext cx="6822668" cy="360474"/>
            <a:chOff x="552450" y="401675"/>
            <a:chExt cx="8079900" cy="426900"/>
          </a:xfrm>
        </p:grpSpPr>
        <p:sp>
          <p:nvSpPr>
            <p:cNvPr id="227" name="Google Shape;227;p2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6"/>
          <p:cNvSpPr/>
          <p:nvPr/>
        </p:nvSpPr>
        <p:spPr>
          <a:xfrm>
            <a:off x="1160653" y="1133608"/>
            <a:ext cx="6822600" cy="32922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txBox="1"/>
          <p:nvPr>
            <p:ph type="title"/>
          </p:nvPr>
        </p:nvSpPr>
        <p:spPr>
          <a:xfrm rot="-732">
            <a:off x="2457400" y="3203847"/>
            <a:ext cx="4229100" cy="6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3" name="Google Shape;233;p26"/>
          <p:cNvSpPr txBox="1"/>
          <p:nvPr>
            <p:ph idx="1" type="subTitle"/>
          </p:nvPr>
        </p:nvSpPr>
        <p:spPr>
          <a:xfrm>
            <a:off x="2457400" y="1533250"/>
            <a:ext cx="4229100" cy="15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lt1"/>
        </a:solidFill>
      </p:bgPr>
    </p:bg>
    <p:spTree>
      <p:nvGrpSpPr>
        <p:cNvPr id="234" name="Shape 234"/>
        <p:cNvGrpSpPr/>
        <p:nvPr/>
      </p:nvGrpSpPr>
      <p:grpSpPr>
        <a:xfrm>
          <a:off x="0" y="0"/>
          <a:ext cx="0" cy="0"/>
          <a:chOff x="0" y="0"/>
          <a:chExt cx="0" cy="0"/>
        </a:xfrm>
      </p:grpSpPr>
      <p:sp>
        <p:nvSpPr>
          <p:cNvPr id="235" name="Google Shape;235;p2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7"/>
          <p:cNvGrpSpPr/>
          <p:nvPr/>
        </p:nvGrpSpPr>
        <p:grpSpPr>
          <a:xfrm>
            <a:off x="520563" y="326550"/>
            <a:ext cx="8079900" cy="426900"/>
            <a:chOff x="552450" y="401675"/>
            <a:chExt cx="8079900" cy="426900"/>
          </a:xfrm>
        </p:grpSpPr>
        <p:sp>
          <p:nvSpPr>
            <p:cNvPr id="237" name="Google Shape;237;p2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7"/>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2" name="Google Shape;242;p27"/>
          <p:cNvSpPr/>
          <p:nvPr/>
        </p:nvSpPr>
        <p:spPr>
          <a:xfrm>
            <a:off x="670636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7"/>
          <p:cNvGrpSpPr/>
          <p:nvPr/>
        </p:nvGrpSpPr>
        <p:grpSpPr>
          <a:xfrm rot="1454574">
            <a:off x="7429934" y="440631"/>
            <a:ext cx="1199725" cy="1169337"/>
            <a:chOff x="7352643" y="433005"/>
            <a:chExt cx="1199742" cy="1169354"/>
          </a:xfrm>
        </p:grpSpPr>
        <p:sp>
          <p:nvSpPr>
            <p:cNvPr id="244" name="Google Shape;244;p27"/>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7"/>
          <p:cNvSpPr/>
          <p:nvPr/>
        </p:nvSpPr>
        <p:spPr>
          <a:xfrm>
            <a:off x="588721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27"/>
          <p:cNvGrpSpPr/>
          <p:nvPr/>
        </p:nvGrpSpPr>
        <p:grpSpPr>
          <a:xfrm rot="2954896">
            <a:off x="168653" y="4078555"/>
            <a:ext cx="862337" cy="840495"/>
            <a:chOff x="7352643" y="433005"/>
            <a:chExt cx="1199742" cy="1169354"/>
          </a:xfrm>
        </p:grpSpPr>
        <p:sp>
          <p:nvSpPr>
            <p:cNvPr id="250" name="Google Shape;250;p27"/>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bg>
      <p:bgPr>
        <a:solidFill>
          <a:schemeClr val="lt1"/>
        </a:solidFill>
      </p:bgPr>
    </p:bg>
    <p:spTree>
      <p:nvGrpSpPr>
        <p:cNvPr id="254" name="Shape 254"/>
        <p:cNvGrpSpPr/>
        <p:nvPr/>
      </p:nvGrpSpPr>
      <p:grpSpPr>
        <a:xfrm>
          <a:off x="0" y="0"/>
          <a:ext cx="0" cy="0"/>
          <a:chOff x="0" y="0"/>
          <a:chExt cx="0" cy="0"/>
        </a:xfrm>
      </p:grpSpPr>
      <p:sp>
        <p:nvSpPr>
          <p:cNvPr id="255" name="Google Shape;255;p2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8"/>
          <p:cNvGrpSpPr/>
          <p:nvPr/>
        </p:nvGrpSpPr>
        <p:grpSpPr>
          <a:xfrm>
            <a:off x="520563" y="326550"/>
            <a:ext cx="8079900" cy="426900"/>
            <a:chOff x="552450" y="401675"/>
            <a:chExt cx="8079900" cy="426900"/>
          </a:xfrm>
        </p:grpSpPr>
        <p:sp>
          <p:nvSpPr>
            <p:cNvPr id="257" name="Google Shape;257;p2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8"/>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2" name="Google Shape;262;p28"/>
          <p:cNvGrpSpPr/>
          <p:nvPr/>
        </p:nvGrpSpPr>
        <p:grpSpPr>
          <a:xfrm rot="-697191">
            <a:off x="7107083" y="288061"/>
            <a:ext cx="1034120" cy="1034321"/>
            <a:chOff x="7764407" y="575481"/>
            <a:chExt cx="1308352" cy="1308606"/>
          </a:xfrm>
        </p:grpSpPr>
        <p:sp>
          <p:nvSpPr>
            <p:cNvPr id="263" name="Google Shape;263;p28"/>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8"/>
            <p:cNvGrpSpPr/>
            <p:nvPr/>
          </p:nvGrpSpPr>
          <p:grpSpPr>
            <a:xfrm rot="-846281">
              <a:off x="7879557" y="690583"/>
              <a:ext cx="1078052" cy="1078403"/>
              <a:chOff x="5759760" y="3433415"/>
              <a:chExt cx="583422" cy="583612"/>
            </a:xfrm>
          </p:grpSpPr>
          <p:sp>
            <p:nvSpPr>
              <p:cNvPr id="265" name="Google Shape;265;p28"/>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9" name="Google Shape;269;p28"/>
          <p:cNvGrpSpPr/>
          <p:nvPr/>
        </p:nvGrpSpPr>
        <p:grpSpPr>
          <a:xfrm rot="-697191">
            <a:off x="8087197" y="914503"/>
            <a:ext cx="673607" cy="673738"/>
            <a:chOff x="7764407" y="575481"/>
            <a:chExt cx="1308352" cy="1308606"/>
          </a:xfrm>
        </p:grpSpPr>
        <p:sp>
          <p:nvSpPr>
            <p:cNvPr id="270" name="Google Shape;270;p28"/>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28"/>
            <p:cNvGrpSpPr/>
            <p:nvPr/>
          </p:nvGrpSpPr>
          <p:grpSpPr>
            <a:xfrm rot="-846281">
              <a:off x="7879557" y="690583"/>
              <a:ext cx="1078052" cy="1078403"/>
              <a:chOff x="5759760" y="3433415"/>
              <a:chExt cx="583422" cy="583612"/>
            </a:xfrm>
          </p:grpSpPr>
          <p:sp>
            <p:nvSpPr>
              <p:cNvPr id="272" name="Google Shape;272;p28"/>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3">
    <p:bg>
      <p:bgPr>
        <a:solidFill>
          <a:schemeClr val="lt1"/>
        </a:solidFill>
      </p:bgPr>
    </p:bg>
    <p:spTree>
      <p:nvGrpSpPr>
        <p:cNvPr id="276" name="Shape 276"/>
        <p:cNvGrpSpPr/>
        <p:nvPr/>
      </p:nvGrpSpPr>
      <p:grpSpPr>
        <a:xfrm>
          <a:off x="0" y="0"/>
          <a:ext cx="0" cy="0"/>
          <a:chOff x="0" y="0"/>
          <a:chExt cx="0" cy="0"/>
        </a:xfrm>
      </p:grpSpPr>
      <p:sp>
        <p:nvSpPr>
          <p:cNvPr id="277" name="Google Shape;277;p2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29"/>
          <p:cNvGrpSpPr/>
          <p:nvPr/>
        </p:nvGrpSpPr>
        <p:grpSpPr>
          <a:xfrm>
            <a:off x="520563" y="326550"/>
            <a:ext cx="8079900" cy="426900"/>
            <a:chOff x="552450" y="401675"/>
            <a:chExt cx="8079900" cy="426900"/>
          </a:xfrm>
        </p:grpSpPr>
        <p:sp>
          <p:nvSpPr>
            <p:cNvPr id="279" name="Google Shape;279;p2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9"/>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4" name="Google Shape;284;p29"/>
          <p:cNvSpPr/>
          <p:nvPr/>
        </p:nvSpPr>
        <p:spPr>
          <a:xfrm rot="423713">
            <a:off x="494816" y="3568421"/>
            <a:ext cx="440976" cy="441097"/>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flipH="1" rot="-3237051">
            <a:off x="-70552" y="3201499"/>
            <a:ext cx="1457989" cy="1186350"/>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4">
    <p:bg>
      <p:bgPr>
        <a:solidFill>
          <a:schemeClr val="lt1"/>
        </a:solidFill>
      </p:bgPr>
    </p:bg>
    <p:spTree>
      <p:nvGrpSpPr>
        <p:cNvPr id="286" name="Shape 286"/>
        <p:cNvGrpSpPr/>
        <p:nvPr/>
      </p:nvGrpSpPr>
      <p:grpSpPr>
        <a:xfrm>
          <a:off x="0" y="0"/>
          <a:ext cx="0" cy="0"/>
          <a:chOff x="0" y="0"/>
          <a:chExt cx="0" cy="0"/>
        </a:xfrm>
      </p:grpSpPr>
      <p:sp>
        <p:nvSpPr>
          <p:cNvPr id="287" name="Google Shape;287;p30"/>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30"/>
          <p:cNvGrpSpPr/>
          <p:nvPr/>
        </p:nvGrpSpPr>
        <p:grpSpPr>
          <a:xfrm>
            <a:off x="520563" y="326550"/>
            <a:ext cx="8079900" cy="426900"/>
            <a:chOff x="552450" y="401675"/>
            <a:chExt cx="8079900" cy="426900"/>
          </a:xfrm>
        </p:grpSpPr>
        <p:sp>
          <p:nvSpPr>
            <p:cNvPr id="289" name="Google Shape;289;p3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0"/>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30"/>
          <p:cNvSpPr/>
          <p:nvPr/>
        </p:nvSpPr>
        <p:spPr>
          <a:xfrm>
            <a:off x="6588757" y="1127899"/>
            <a:ext cx="268332" cy="246951"/>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6935134" y="1149922"/>
            <a:ext cx="642713" cy="202478"/>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7751259" y="1149922"/>
            <a:ext cx="440235" cy="202478"/>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30"/>
          <p:cNvGrpSpPr/>
          <p:nvPr/>
        </p:nvGrpSpPr>
        <p:grpSpPr>
          <a:xfrm rot="675683">
            <a:off x="311829" y="3969087"/>
            <a:ext cx="912771" cy="1009337"/>
            <a:chOff x="1191357" y="3451057"/>
            <a:chExt cx="597555" cy="660773"/>
          </a:xfrm>
        </p:grpSpPr>
        <p:sp>
          <p:nvSpPr>
            <p:cNvPr id="298" name="Google Shape;298;p30"/>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
    <p:bg>
      <p:bgPr>
        <a:solidFill>
          <a:schemeClr val="accent2"/>
        </a:solidFill>
      </p:bgPr>
    </p:bg>
    <p:spTree>
      <p:nvGrpSpPr>
        <p:cNvPr id="303" name="Shape 303"/>
        <p:cNvGrpSpPr/>
        <p:nvPr/>
      </p:nvGrpSpPr>
      <p:grpSpPr>
        <a:xfrm>
          <a:off x="0" y="0"/>
          <a:ext cx="0" cy="0"/>
          <a:chOff x="0" y="0"/>
          <a:chExt cx="0" cy="0"/>
        </a:xfrm>
      </p:grpSpPr>
      <p:sp>
        <p:nvSpPr>
          <p:cNvPr id="304" name="Google Shape;304;p31"/>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1"/>
          <p:cNvGrpSpPr/>
          <p:nvPr/>
        </p:nvGrpSpPr>
        <p:grpSpPr>
          <a:xfrm>
            <a:off x="520563" y="326550"/>
            <a:ext cx="8079900" cy="426900"/>
            <a:chOff x="552450" y="401675"/>
            <a:chExt cx="8079900" cy="426900"/>
          </a:xfrm>
        </p:grpSpPr>
        <p:sp>
          <p:nvSpPr>
            <p:cNvPr id="306" name="Google Shape;306;p31"/>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31"/>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11" name="Google Shape;311;p31"/>
          <p:cNvGrpSpPr/>
          <p:nvPr/>
        </p:nvGrpSpPr>
        <p:grpSpPr>
          <a:xfrm rot="823452">
            <a:off x="8072400" y="847312"/>
            <a:ext cx="912772" cy="1009338"/>
            <a:chOff x="1191357" y="3451057"/>
            <a:chExt cx="597555" cy="660773"/>
          </a:xfrm>
        </p:grpSpPr>
        <p:sp>
          <p:nvSpPr>
            <p:cNvPr id="312" name="Google Shape;312;p31"/>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317" name="Shape 317"/>
        <p:cNvGrpSpPr/>
        <p:nvPr/>
      </p:nvGrpSpPr>
      <p:grpSpPr>
        <a:xfrm>
          <a:off x="0" y="0"/>
          <a:ext cx="0" cy="0"/>
          <a:chOff x="0" y="0"/>
          <a:chExt cx="0" cy="0"/>
        </a:xfrm>
      </p:grpSpPr>
      <p:sp>
        <p:nvSpPr>
          <p:cNvPr id="318" name="Google Shape;318;p32"/>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32"/>
          <p:cNvGrpSpPr/>
          <p:nvPr/>
        </p:nvGrpSpPr>
        <p:grpSpPr>
          <a:xfrm>
            <a:off x="520563" y="326550"/>
            <a:ext cx="8079900" cy="426900"/>
            <a:chOff x="552450" y="401675"/>
            <a:chExt cx="8079900" cy="426900"/>
          </a:xfrm>
        </p:grpSpPr>
        <p:sp>
          <p:nvSpPr>
            <p:cNvPr id="320" name="Google Shape;320;p3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txBox="1"/>
          <p:nvPr>
            <p:ph idx="1" type="subTitle"/>
          </p:nvPr>
        </p:nvSpPr>
        <p:spPr>
          <a:xfrm rot="299">
            <a:off x="4572000" y="2896925"/>
            <a:ext cx="3447000" cy="80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5" name="Google Shape;325;p32"/>
          <p:cNvSpPr txBox="1"/>
          <p:nvPr>
            <p:ph type="title"/>
          </p:nvPr>
        </p:nvSpPr>
        <p:spPr>
          <a:xfrm>
            <a:off x="4572000" y="1430375"/>
            <a:ext cx="3447000" cy="1466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26" name="Google Shape;326;p32"/>
          <p:cNvSpPr/>
          <p:nvPr>
            <p:ph idx="2" type="pic"/>
          </p:nvPr>
        </p:nvSpPr>
        <p:spPr>
          <a:xfrm>
            <a:off x="1373525" y="1191463"/>
            <a:ext cx="2710200" cy="3028500"/>
          </a:xfrm>
          <a:prstGeom prst="roundRect">
            <a:avLst>
              <a:gd fmla="val 9964" name="adj"/>
            </a:avLst>
          </a:prstGeom>
          <a:noFill/>
          <a:ln cap="flat" cmpd="sng" w="19050">
            <a:solidFill>
              <a:schemeClr val="dk2"/>
            </a:solidFill>
            <a:prstDash val="solid"/>
            <a:round/>
            <a:headEnd len="sm" w="sm" type="none"/>
            <a:tailEnd len="sm" w="sm" type="none"/>
          </a:ln>
        </p:spPr>
      </p:sp>
      <p:sp>
        <p:nvSpPr>
          <p:cNvPr id="327" name="Google Shape;327;p32"/>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32"/>
          <p:cNvGrpSpPr/>
          <p:nvPr/>
        </p:nvGrpSpPr>
        <p:grpSpPr>
          <a:xfrm rot="1454298">
            <a:off x="118915" y="3968809"/>
            <a:ext cx="1128632" cy="1100045"/>
            <a:chOff x="7352643" y="433005"/>
            <a:chExt cx="1199742" cy="1169354"/>
          </a:xfrm>
        </p:grpSpPr>
        <p:sp>
          <p:nvSpPr>
            <p:cNvPr id="330" name="Google Shape;330;p32"/>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2"/>
          <p:cNvSpPr/>
          <p:nvPr/>
        </p:nvSpPr>
        <p:spPr>
          <a:xfrm flipH="1">
            <a:off x="178957" y="3738137"/>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flipH="1">
            <a:off x="1373534" y="4603488"/>
            <a:ext cx="244483" cy="24452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spTree>
      <p:nvGrpSpPr>
        <p:cNvPr id="337" name="Shape 337"/>
        <p:cNvGrpSpPr/>
        <p:nvPr/>
      </p:nvGrpSpPr>
      <p:grpSpPr>
        <a:xfrm>
          <a:off x="0" y="0"/>
          <a:ext cx="0" cy="0"/>
          <a:chOff x="0" y="0"/>
          <a:chExt cx="0" cy="0"/>
        </a:xfrm>
      </p:grpSpPr>
      <p:sp>
        <p:nvSpPr>
          <p:cNvPr id="338" name="Google Shape;338;p33"/>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33"/>
          <p:cNvGrpSpPr/>
          <p:nvPr/>
        </p:nvGrpSpPr>
        <p:grpSpPr>
          <a:xfrm>
            <a:off x="520563" y="326550"/>
            <a:ext cx="8079900" cy="426900"/>
            <a:chOff x="552450" y="401675"/>
            <a:chExt cx="8079900" cy="426900"/>
          </a:xfrm>
        </p:grpSpPr>
        <p:sp>
          <p:nvSpPr>
            <p:cNvPr id="340" name="Google Shape;340;p3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33"/>
          <p:cNvSpPr txBox="1"/>
          <p:nvPr>
            <p:ph idx="1" type="subTitle"/>
          </p:nvPr>
        </p:nvSpPr>
        <p:spPr>
          <a:xfrm rot="420">
            <a:off x="5358075" y="2660125"/>
            <a:ext cx="2456400" cy="99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5" name="Google Shape;345;p33"/>
          <p:cNvSpPr txBox="1"/>
          <p:nvPr>
            <p:ph type="title"/>
          </p:nvPr>
        </p:nvSpPr>
        <p:spPr>
          <a:xfrm>
            <a:off x="5631513" y="2071775"/>
            <a:ext cx="17574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46" name="Google Shape;346;p33"/>
          <p:cNvSpPr/>
          <p:nvPr>
            <p:ph idx="2" type="pic"/>
          </p:nvPr>
        </p:nvSpPr>
        <p:spPr>
          <a:xfrm>
            <a:off x="1481629" y="1635513"/>
            <a:ext cx="3247200" cy="1803300"/>
          </a:xfrm>
          <a:prstGeom prst="rect">
            <a:avLst/>
          </a:prstGeom>
          <a:noFill/>
          <a:ln>
            <a:noFill/>
          </a:ln>
        </p:spPr>
      </p:sp>
      <p:sp>
        <p:nvSpPr>
          <p:cNvPr id="347" name="Google Shape;347;p33"/>
          <p:cNvSpPr/>
          <p:nvPr/>
        </p:nvSpPr>
        <p:spPr>
          <a:xfrm>
            <a:off x="6802912" y="1040725"/>
            <a:ext cx="1046687" cy="165490"/>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5154700" y="1138531"/>
            <a:ext cx="841444" cy="160244"/>
          </a:xfrm>
          <a:custGeom>
            <a:rect b="b" l="l" r="r" t="t"/>
            <a:pathLst>
              <a:path extrusionOk="0" h="947" w="4973">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6071615" y="1138531"/>
            <a:ext cx="578673" cy="160244"/>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6724910" y="1138531"/>
            <a:ext cx="793898" cy="160244"/>
          </a:xfrm>
          <a:custGeom>
            <a:rect b="b" l="l" r="r" t="t"/>
            <a:pathLst>
              <a:path extrusionOk="0" h="947" w="4692">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720012" y="4354900"/>
            <a:ext cx="1046687" cy="165490"/>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1366265" y="4272256"/>
            <a:ext cx="578673" cy="160244"/>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bg>
      <p:bgPr>
        <a:solidFill>
          <a:schemeClr val="accent2"/>
        </a:solidFill>
      </p:bgPr>
    </p:bg>
    <p:spTree>
      <p:nvGrpSpPr>
        <p:cNvPr id="353" name="Shape 353"/>
        <p:cNvGrpSpPr/>
        <p:nvPr/>
      </p:nvGrpSpPr>
      <p:grpSpPr>
        <a:xfrm>
          <a:off x="0" y="0"/>
          <a:ext cx="0" cy="0"/>
          <a:chOff x="0" y="0"/>
          <a:chExt cx="0" cy="0"/>
        </a:xfrm>
      </p:grpSpPr>
      <p:sp>
        <p:nvSpPr>
          <p:cNvPr id="354" name="Google Shape;354;p34"/>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34"/>
          <p:cNvGrpSpPr/>
          <p:nvPr/>
        </p:nvGrpSpPr>
        <p:grpSpPr>
          <a:xfrm>
            <a:off x="520563" y="326550"/>
            <a:ext cx="8079900" cy="426900"/>
            <a:chOff x="552450" y="401675"/>
            <a:chExt cx="8079900" cy="426900"/>
          </a:xfrm>
        </p:grpSpPr>
        <p:sp>
          <p:nvSpPr>
            <p:cNvPr id="356" name="Google Shape;356;p3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4"/>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34"/>
          <p:cNvSpPr txBox="1"/>
          <p:nvPr>
            <p:ph idx="1" type="body"/>
          </p:nvPr>
        </p:nvSpPr>
        <p:spPr>
          <a:xfrm>
            <a:off x="720000" y="1533525"/>
            <a:ext cx="7704000" cy="2324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362" name="Google Shape;362;p34"/>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solidFill>
          <a:schemeClr val="accent2"/>
        </a:solidFill>
      </p:bgPr>
    </p:bg>
    <p:spTree>
      <p:nvGrpSpPr>
        <p:cNvPr id="365" name="Shape 365"/>
        <p:cNvGrpSpPr/>
        <p:nvPr/>
      </p:nvGrpSpPr>
      <p:grpSpPr>
        <a:xfrm>
          <a:off x="0" y="0"/>
          <a:ext cx="0" cy="0"/>
          <a:chOff x="0" y="0"/>
          <a:chExt cx="0" cy="0"/>
        </a:xfrm>
      </p:grpSpPr>
      <p:sp>
        <p:nvSpPr>
          <p:cNvPr id="366" name="Google Shape;366;p35"/>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35"/>
          <p:cNvGrpSpPr/>
          <p:nvPr/>
        </p:nvGrpSpPr>
        <p:grpSpPr>
          <a:xfrm>
            <a:off x="520563" y="326550"/>
            <a:ext cx="8079900" cy="426900"/>
            <a:chOff x="552450" y="401675"/>
            <a:chExt cx="8079900" cy="426900"/>
          </a:xfrm>
        </p:grpSpPr>
        <p:sp>
          <p:nvSpPr>
            <p:cNvPr id="368" name="Google Shape;368;p3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35"/>
          <p:cNvSpPr txBox="1"/>
          <p:nvPr>
            <p:ph idx="1" type="subTitle"/>
          </p:nvPr>
        </p:nvSpPr>
        <p:spPr>
          <a:xfrm>
            <a:off x="1936263" y="3692325"/>
            <a:ext cx="2420100" cy="6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35"/>
          <p:cNvSpPr txBox="1"/>
          <p:nvPr>
            <p:ph idx="2" type="subTitle"/>
          </p:nvPr>
        </p:nvSpPr>
        <p:spPr>
          <a:xfrm>
            <a:off x="4784638" y="3692275"/>
            <a:ext cx="2423100" cy="6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4" name="Google Shape;374;p35"/>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5" name="Google Shape;375;p35"/>
          <p:cNvSpPr txBox="1"/>
          <p:nvPr>
            <p:ph idx="3" type="title"/>
          </p:nvPr>
        </p:nvSpPr>
        <p:spPr>
          <a:xfrm>
            <a:off x="1941522" y="327487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76" name="Google Shape;376;p35"/>
          <p:cNvSpPr txBox="1"/>
          <p:nvPr>
            <p:ph idx="4" type="title"/>
          </p:nvPr>
        </p:nvSpPr>
        <p:spPr>
          <a:xfrm>
            <a:off x="4789134" y="32748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7" name="Google Shape;377;p35"/>
          <p:cNvSpPr/>
          <p:nvPr>
            <p:ph idx="5" type="pic"/>
          </p:nvPr>
        </p:nvSpPr>
        <p:spPr>
          <a:xfrm>
            <a:off x="2391313" y="1693650"/>
            <a:ext cx="1509900" cy="1452000"/>
          </a:xfrm>
          <a:prstGeom prst="roundRect">
            <a:avLst>
              <a:gd fmla="val 12275" name="adj"/>
            </a:avLst>
          </a:prstGeom>
          <a:noFill/>
          <a:ln cap="flat" cmpd="sng" w="19050">
            <a:solidFill>
              <a:schemeClr val="dk2"/>
            </a:solidFill>
            <a:prstDash val="solid"/>
            <a:round/>
            <a:headEnd len="sm" w="sm" type="none"/>
            <a:tailEnd len="sm" w="sm" type="none"/>
          </a:ln>
        </p:spPr>
      </p:sp>
      <p:sp>
        <p:nvSpPr>
          <p:cNvPr id="378" name="Google Shape;378;p35"/>
          <p:cNvSpPr/>
          <p:nvPr>
            <p:ph idx="6" type="pic"/>
          </p:nvPr>
        </p:nvSpPr>
        <p:spPr>
          <a:xfrm>
            <a:off x="5241238" y="1693639"/>
            <a:ext cx="1509900" cy="1452000"/>
          </a:xfrm>
          <a:prstGeom prst="roundRect">
            <a:avLst>
              <a:gd fmla="val 14418" name="adj"/>
            </a:avLst>
          </a:prstGeom>
          <a:noFill/>
          <a:ln cap="flat" cmpd="sng" w="19050">
            <a:solidFill>
              <a:schemeClr val="accent5"/>
            </a:solidFill>
            <a:prstDash val="solid"/>
            <a:round/>
            <a:headEnd len="sm" w="sm" type="none"/>
            <a:tailEnd len="sm" w="sm" type="none"/>
          </a:ln>
        </p:spPr>
      </p:sp>
      <p:sp>
        <p:nvSpPr>
          <p:cNvPr id="379" name="Google Shape;379;p35"/>
          <p:cNvSpPr/>
          <p:nvPr/>
        </p:nvSpPr>
        <p:spPr>
          <a:xfrm>
            <a:off x="7946263" y="1248225"/>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p:nvPr/>
        </p:nvSpPr>
        <p:spPr>
          <a:xfrm>
            <a:off x="7946263" y="2237190"/>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7946263" y="3226156"/>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82" name="Shape 382"/>
        <p:cNvGrpSpPr/>
        <p:nvPr/>
      </p:nvGrpSpPr>
      <p:grpSpPr>
        <a:xfrm>
          <a:off x="0" y="0"/>
          <a:ext cx="0" cy="0"/>
          <a:chOff x="0" y="0"/>
          <a:chExt cx="0" cy="0"/>
        </a:xfrm>
      </p:grpSpPr>
      <p:sp>
        <p:nvSpPr>
          <p:cNvPr id="383" name="Google Shape;383;p3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36"/>
          <p:cNvGrpSpPr/>
          <p:nvPr/>
        </p:nvGrpSpPr>
        <p:grpSpPr>
          <a:xfrm>
            <a:off x="520563" y="326550"/>
            <a:ext cx="8079900" cy="426900"/>
            <a:chOff x="552450" y="401675"/>
            <a:chExt cx="8079900" cy="426900"/>
          </a:xfrm>
        </p:grpSpPr>
        <p:sp>
          <p:nvSpPr>
            <p:cNvPr id="385" name="Google Shape;385;p3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3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0" name="Google Shape;390;p36"/>
          <p:cNvSpPr txBox="1"/>
          <p:nvPr>
            <p:ph idx="2" type="title"/>
          </p:nvPr>
        </p:nvSpPr>
        <p:spPr>
          <a:xfrm>
            <a:off x="923025"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1" name="Google Shape;391;p36"/>
          <p:cNvSpPr txBox="1"/>
          <p:nvPr>
            <p:ph idx="1" type="subTitle"/>
          </p:nvPr>
        </p:nvSpPr>
        <p:spPr>
          <a:xfrm>
            <a:off x="922125" y="2571749"/>
            <a:ext cx="1958700" cy="124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2" name="Google Shape;392;p36"/>
          <p:cNvSpPr txBox="1"/>
          <p:nvPr>
            <p:ph idx="3" type="title"/>
          </p:nvPr>
        </p:nvSpPr>
        <p:spPr>
          <a:xfrm>
            <a:off x="3526675" y="2121900"/>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3" name="Google Shape;393;p36"/>
          <p:cNvSpPr txBox="1"/>
          <p:nvPr>
            <p:ph idx="4" type="subTitle"/>
          </p:nvPr>
        </p:nvSpPr>
        <p:spPr>
          <a:xfrm>
            <a:off x="3526675"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36"/>
          <p:cNvSpPr txBox="1"/>
          <p:nvPr>
            <p:ph idx="5" type="title"/>
          </p:nvPr>
        </p:nvSpPr>
        <p:spPr>
          <a:xfrm>
            <a:off x="6130350"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5" name="Google Shape;395;p36"/>
          <p:cNvSpPr txBox="1"/>
          <p:nvPr>
            <p:ph idx="6" type="subTitle"/>
          </p:nvPr>
        </p:nvSpPr>
        <p:spPr>
          <a:xfrm>
            <a:off x="6130350"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36"/>
          <p:cNvSpPr/>
          <p:nvPr/>
        </p:nvSpPr>
        <p:spPr>
          <a:xfrm>
            <a:off x="6929708" y="969222"/>
            <a:ext cx="196098" cy="195643"/>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7194649" y="969228"/>
            <a:ext cx="196097" cy="195643"/>
          </a:xfrm>
          <a:custGeom>
            <a:rect b="b" l="l" r="r" t="t"/>
            <a:pathLst>
              <a:path extrusionOk="0" h="947" w="949">
                <a:moveTo>
                  <a:pt x="473" y="1"/>
                </a:moveTo>
                <a:lnTo>
                  <a:pt x="948" y="947"/>
                </a:lnTo>
                <a:lnTo>
                  <a:pt x="0" y="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7489841" y="969228"/>
            <a:ext cx="779478" cy="195655"/>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126149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92212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01" name="Shape 401"/>
        <p:cNvGrpSpPr/>
        <p:nvPr/>
      </p:nvGrpSpPr>
      <p:grpSpPr>
        <a:xfrm>
          <a:off x="0" y="0"/>
          <a:ext cx="0" cy="0"/>
          <a:chOff x="0" y="0"/>
          <a:chExt cx="0" cy="0"/>
        </a:xfrm>
      </p:grpSpPr>
      <p:sp>
        <p:nvSpPr>
          <p:cNvPr id="402" name="Google Shape;402;p3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7"/>
          <p:cNvGrpSpPr/>
          <p:nvPr/>
        </p:nvGrpSpPr>
        <p:grpSpPr>
          <a:xfrm>
            <a:off x="520563" y="326550"/>
            <a:ext cx="8079900" cy="426900"/>
            <a:chOff x="552450" y="401675"/>
            <a:chExt cx="8079900" cy="426900"/>
          </a:xfrm>
        </p:grpSpPr>
        <p:sp>
          <p:nvSpPr>
            <p:cNvPr id="404" name="Google Shape;404;p3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37"/>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9" name="Google Shape;409;p37"/>
          <p:cNvSpPr txBox="1"/>
          <p:nvPr>
            <p:ph idx="2" type="title"/>
          </p:nvPr>
        </p:nvSpPr>
        <p:spPr>
          <a:xfrm>
            <a:off x="2163750" y="180832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0" name="Google Shape;410;p37"/>
          <p:cNvSpPr txBox="1"/>
          <p:nvPr>
            <p:ph idx="1" type="subTitle"/>
          </p:nvPr>
        </p:nvSpPr>
        <p:spPr>
          <a:xfrm>
            <a:off x="1815713" y="2342313"/>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 name="Google Shape;411;p37"/>
          <p:cNvSpPr txBox="1"/>
          <p:nvPr>
            <p:ph idx="3" type="title"/>
          </p:nvPr>
        </p:nvSpPr>
        <p:spPr>
          <a:xfrm>
            <a:off x="5261384" y="1807500"/>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2" name="Google Shape;412;p37"/>
          <p:cNvSpPr txBox="1"/>
          <p:nvPr>
            <p:ph idx="4" type="subTitle"/>
          </p:nvPr>
        </p:nvSpPr>
        <p:spPr>
          <a:xfrm>
            <a:off x="4957215" y="233407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 name="Google Shape;413;p37"/>
          <p:cNvSpPr txBox="1"/>
          <p:nvPr>
            <p:ph idx="5" type="title"/>
          </p:nvPr>
        </p:nvSpPr>
        <p:spPr>
          <a:xfrm>
            <a:off x="2163802"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4" name="Google Shape;414;p37"/>
          <p:cNvSpPr txBox="1"/>
          <p:nvPr>
            <p:ph idx="6" type="subTitle"/>
          </p:nvPr>
        </p:nvSpPr>
        <p:spPr>
          <a:xfrm>
            <a:off x="1815700"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5" name="Google Shape;415;p37"/>
          <p:cNvSpPr txBox="1"/>
          <p:nvPr>
            <p:ph idx="7" type="title"/>
          </p:nvPr>
        </p:nvSpPr>
        <p:spPr>
          <a:xfrm>
            <a:off x="5261375"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6" name="Google Shape;416;p37"/>
          <p:cNvSpPr txBox="1"/>
          <p:nvPr>
            <p:ph idx="8" type="subTitle"/>
          </p:nvPr>
        </p:nvSpPr>
        <p:spPr>
          <a:xfrm>
            <a:off x="4957202"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7" name="Google Shape;417;p37"/>
          <p:cNvSpPr/>
          <p:nvPr/>
        </p:nvSpPr>
        <p:spPr>
          <a:xfrm>
            <a:off x="6966975" y="1083425"/>
            <a:ext cx="986749"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7"/>
          <p:cNvGrpSpPr/>
          <p:nvPr/>
        </p:nvGrpSpPr>
        <p:grpSpPr>
          <a:xfrm>
            <a:off x="7580498" y="313907"/>
            <a:ext cx="1440046" cy="1407772"/>
            <a:chOff x="7499398" y="624507"/>
            <a:chExt cx="1440046" cy="1407772"/>
          </a:xfrm>
        </p:grpSpPr>
        <p:sp>
          <p:nvSpPr>
            <p:cNvPr id="419" name="Google Shape;419;p37"/>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37"/>
            <p:cNvGrpSpPr/>
            <p:nvPr/>
          </p:nvGrpSpPr>
          <p:grpSpPr>
            <a:xfrm rot="-1343739">
              <a:off x="7664174" y="789203"/>
              <a:ext cx="1078029" cy="1078380"/>
              <a:chOff x="5759760" y="3433415"/>
              <a:chExt cx="583422" cy="583612"/>
            </a:xfrm>
          </p:grpSpPr>
          <p:sp>
            <p:nvSpPr>
              <p:cNvPr id="421" name="Google Shape;421;p3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5" name="Google Shape;425;p37"/>
          <p:cNvSpPr/>
          <p:nvPr/>
        </p:nvSpPr>
        <p:spPr>
          <a:xfrm>
            <a:off x="276638" y="4345000"/>
            <a:ext cx="886720"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26" name="Shape 426"/>
        <p:cNvGrpSpPr/>
        <p:nvPr/>
      </p:nvGrpSpPr>
      <p:grpSpPr>
        <a:xfrm>
          <a:off x="0" y="0"/>
          <a:ext cx="0" cy="0"/>
          <a:chOff x="0" y="0"/>
          <a:chExt cx="0" cy="0"/>
        </a:xfrm>
      </p:grpSpPr>
      <p:sp>
        <p:nvSpPr>
          <p:cNvPr id="427" name="Google Shape;427;p3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38"/>
          <p:cNvGrpSpPr/>
          <p:nvPr/>
        </p:nvGrpSpPr>
        <p:grpSpPr>
          <a:xfrm>
            <a:off x="520563" y="326550"/>
            <a:ext cx="8079900" cy="426900"/>
            <a:chOff x="552450" y="401675"/>
            <a:chExt cx="8079900" cy="426900"/>
          </a:xfrm>
        </p:grpSpPr>
        <p:sp>
          <p:nvSpPr>
            <p:cNvPr id="429" name="Google Shape;429;p3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38"/>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4" name="Google Shape;434;p38"/>
          <p:cNvSpPr txBox="1"/>
          <p:nvPr>
            <p:ph idx="2" type="title"/>
          </p:nvPr>
        </p:nvSpPr>
        <p:spPr>
          <a:xfrm>
            <a:off x="903750" y="1749300"/>
            <a:ext cx="193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5" name="Google Shape;435;p38"/>
          <p:cNvSpPr txBox="1"/>
          <p:nvPr>
            <p:ph idx="1" type="subTitle"/>
          </p:nvPr>
        </p:nvSpPr>
        <p:spPr>
          <a:xfrm>
            <a:off x="925988" y="2277000"/>
            <a:ext cx="19380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6" name="Google Shape;436;p38"/>
          <p:cNvSpPr txBox="1"/>
          <p:nvPr>
            <p:ph idx="3" type="title"/>
          </p:nvPr>
        </p:nvSpPr>
        <p:spPr>
          <a:xfrm>
            <a:off x="3602719"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7" name="Google Shape;437;p38"/>
          <p:cNvSpPr txBox="1"/>
          <p:nvPr>
            <p:ph idx="4" type="subTitle"/>
          </p:nvPr>
        </p:nvSpPr>
        <p:spPr>
          <a:xfrm>
            <a:off x="3613313" y="22770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8" name="Google Shape;438;p38"/>
          <p:cNvSpPr txBox="1"/>
          <p:nvPr>
            <p:ph idx="5" type="title"/>
          </p:nvPr>
        </p:nvSpPr>
        <p:spPr>
          <a:xfrm>
            <a:off x="90345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9" name="Google Shape;439;p38"/>
          <p:cNvSpPr txBox="1"/>
          <p:nvPr>
            <p:ph idx="6" type="subTitle"/>
          </p:nvPr>
        </p:nvSpPr>
        <p:spPr>
          <a:xfrm>
            <a:off x="926063"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0" name="Google Shape;440;p38"/>
          <p:cNvSpPr txBox="1"/>
          <p:nvPr>
            <p:ph idx="7" type="title"/>
          </p:nvPr>
        </p:nvSpPr>
        <p:spPr>
          <a:xfrm>
            <a:off x="3602719"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1" name="Google Shape;441;p38"/>
          <p:cNvSpPr txBox="1"/>
          <p:nvPr>
            <p:ph idx="8" type="subTitle"/>
          </p:nvPr>
        </p:nvSpPr>
        <p:spPr>
          <a:xfrm>
            <a:off x="361323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2" name="Google Shape;442;p38"/>
          <p:cNvSpPr txBox="1"/>
          <p:nvPr>
            <p:ph idx="9" type="title"/>
          </p:nvPr>
        </p:nvSpPr>
        <p:spPr>
          <a:xfrm>
            <a:off x="6233770"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3" name="Google Shape;443;p38"/>
          <p:cNvSpPr txBox="1"/>
          <p:nvPr>
            <p:ph idx="13" type="subTitle"/>
          </p:nvPr>
        </p:nvSpPr>
        <p:spPr>
          <a:xfrm>
            <a:off x="6255863" y="22896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4" name="Google Shape;444;p38"/>
          <p:cNvSpPr txBox="1"/>
          <p:nvPr>
            <p:ph idx="14" type="title"/>
          </p:nvPr>
        </p:nvSpPr>
        <p:spPr>
          <a:xfrm>
            <a:off x="623377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5" name="Google Shape;445;p38"/>
          <p:cNvSpPr txBox="1"/>
          <p:nvPr>
            <p:ph idx="15" type="subTitle"/>
          </p:nvPr>
        </p:nvSpPr>
        <p:spPr>
          <a:xfrm>
            <a:off x="625578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46" name="Google Shape;446;p38"/>
          <p:cNvGrpSpPr/>
          <p:nvPr/>
        </p:nvGrpSpPr>
        <p:grpSpPr>
          <a:xfrm rot="-772050">
            <a:off x="7298022" y="153508"/>
            <a:ext cx="1302599" cy="1303396"/>
            <a:chOff x="7530588" y="382981"/>
            <a:chExt cx="1302582" cy="1303380"/>
          </a:xfrm>
        </p:grpSpPr>
        <p:sp>
          <p:nvSpPr>
            <p:cNvPr id="447" name="Google Shape;447;p38"/>
            <p:cNvSpPr/>
            <p:nvPr/>
          </p:nvSpPr>
          <p:spPr>
            <a:xfrm rot="892134">
              <a:off x="7763764" y="583692"/>
              <a:ext cx="956322" cy="95632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rot="-8220844">
              <a:off x="7721062" y="574253"/>
              <a:ext cx="921634" cy="921634"/>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rot="-8220844">
              <a:off x="7893618" y="949438"/>
              <a:ext cx="503697" cy="516222"/>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rot="-8220844">
              <a:off x="7782384" y="568843"/>
              <a:ext cx="847895" cy="76872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38"/>
          <p:cNvSpPr/>
          <p:nvPr/>
        </p:nvSpPr>
        <p:spPr>
          <a:xfrm rot="8577204">
            <a:off x="8349726" y="1205862"/>
            <a:ext cx="316288" cy="316369"/>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rot="8577085">
            <a:off x="6895024" y="381730"/>
            <a:ext cx="489346" cy="489480"/>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53" name="Shape 453"/>
        <p:cNvGrpSpPr/>
        <p:nvPr/>
      </p:nvGrpSpPr>
      <p:grpSpPr>
        <a:xfrm>
          <a:off x="0" y="0"/>
          <a:ext cx="0" cy="0"/>
          <a:chOff x="0" y="0"/>
          <a:chExt cx="0" cy="0"/>
        </a:xfrm>
      </p:grpSpPr>
      <p:sp>
        <p:nvSpPr>
          <p:cNvPr id="454" name="Google Shape;454;p3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39"/>
          <p:cNvGrpSpPr/>
          <p:nvPr/>
        </p:nvGrpSpPr>
        <p:grpSpPr>
          <a:xfrm>
            <a:off x="520563" y="326550"/>
            <a:ext cx="8079900" cy="426900"/>
            <a:chOff x="552450" y="401675"/>
            <a:chExt cx="8079900" cy="426900"/>
          </a:xfrm>
        </p:grpSpPr>
        <p:sp>
          <p:nvSpPr>
            <p:cNvPr id="456" name="Google Shape;456;p3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39"/>
          <p:cNvSpPr txBox="1"/>
          <p:nvPr>
            <p:ph hasCustomPrompt="1" type="title"/>
          </p:nvPr>
        </p:nvSpPr>
        <p:spPr>
          <a:xfrm rot="-535">
            <a:off x="1861862" y="1725456"/>
            <a:ext cx="19284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1" name="Google Shape;461;p39"/>
          <p:cNvSpPr txBox="1"/>
          <p:nvPr>
            <p:ph idx="1" type="subTitle"/>
          </p:nvPr>
        </p:nvSpPr>
        <p:spPr>
          <a:xfrm>
            <a:off x="1640850" y="3426600"/>
            <a:ext cx="24048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2" name="Google Shape;462;p39"/>
          <p:cNvSpPr txBox="1"/>
          <p:nvPr>
            <p:ph hasCustomPrompt="1" idx="2" type="title"/>
          </p:nvPr>
        </p:nvSpPr>
        <p:spPr>
          <a:xfrm>
            <a:off x="5352316" y="1732553"/>
            <a:ext cx="19293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3" name="Google Shape;463;p39"/>
          <p:cNvSpPr txBox="1"/>
          <p:nvPr>
            <p:ph idx="3" type="subTitle"/>
          </p:nvPr>
        </p:nvSpPr>
        <p:spPr>
          <a:xfrm>
            <a:off x="5114563" y="3426300"/>
            <a:ext cx="2404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64" name="Google Shape;464;p39"/>
          <p:cNvGrpSpPr/>
          <p:nvPr/>
        </p:nvGrpSpPr>
        <p:grpSpPr>
          <a:xfrm>
            <a:off x="7769832" y="3176181"/>
            <a:ext cx="1308352" cy="1308606"/>
            <a:chOff x="7764407" y="575481"/>
            <a:chExt cx="1308352" cy="1308606"/>
          </a:xfrm>
        </p:grpSpPr>
        <p:sp>
          <p:nvSpPr>
            <p:cNvPr id="465" name="Google Shape;465;p39"/>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39"/>
            <p:cNvGrpSpPr/>
            <p:nvPr/>
          </p:nvGrpSpPr>
          <p:grpSpPr>
            <a:xfrm rot="-846281">
              <a:off x="7879557" y="690583"/>
              <a:ext cx="1078052" cy="1078403"/>
              <a:chOff x="5759760" y="3433415"/>
              <a:chExt cx="583422" cy="583612"/>
            </a:xfrm>
          </p:grpSpPr>
          <p:sp>
            <p:nvSpPr>
              <p:cNvPr id="467" name="Google Shape;467;p3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39"/>
          <p:cNvGrpSpPr/>
          <p:nvPr/>
        </p:nvGrpSpPr>
        <p:grpSpPr>
          <a:xfrm rot="1591012">
            <a:off x="255361" y="3719967"/>
            <a:ext cx="765445" cy="765594"/>
            <a:chOff x="7764407" y="575481"/>
            <a:chExt cx="1308352" cy="1308606"/>
          </a:xfrm>
        </p:grpSpPr>
        <p:sp>
          <p:nvSpPr>
            <p:cNvPr id="472" name="Google Shape;472;p39"/>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39"/>
            <p:cNvGrpSpPr/>
            <p:nvPr/>
          </p:nvGrpSpPr>
          <p:grpSpPr>
            <a:xfrm rot="-846281">
              <a:off x="7879557" y="690583"/>
              <a:ext cx="1078052" cy="1078403"/>
              <a:chOff x="5759760" y="3433415"/>
              <a:chExt cx="583422" cy="583612"/>
            </a:xfrm>
          </p:grpSpPr>
          <p:sp>
            <p:nvSpPr>
              <p:cNvPr id="474" name="Google Shape;474;p3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8" name="Google Shape;478;p39"/>
          <p:cNvSpPr/>
          <p:nvPr/>
        </p:nvSpPr>
        <p:spPr>
          <a:xfrm>
            <a:off x="993081" y="4281718"/>
            <a:ext cx="349624" cy="321774"/>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7896964" y="4416376"/>
            <a:ext cx="426868" cy="426901"/>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accent2"/>
        </a:solidFill>
      </p:bgPr>
    </p:bg>
    <p:spTree>
      <p:nvGrpSpPr>
        <p:cNvPr id="480" name="Shape 480"/>
        <p:cNvGrpSpPr/>
        <p:nvPr/>
      </p:nvGrpSpPr>
      <p:grpSpPr>
        <a:xfrm>
          <a:off x="0" y="0"/>
          <a:ext cx="0" cy="0"/>
          <a:chOff x="0" y="0"/>
          <a:chExt cx="0" cy="0"/>
        </a:xfrm>
      </p:grpSpPr>
      <p:sp>
        <p:nvSpPr>
          <p:cNvPr id="481" name="Google Shape;481;p40"/>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40"/>
          <p:cNvGrpSpPr/>
          <p:nvPr/>
        </p:nvGrpSpPr>
        <p:grpSpPr>
          <a:xfrm>
            <a:off x="520563" y="326550"/>
            <a:ext cx="8079900" cy="426900"/>
            <a:chOff x="552450" y="401675"/>
            <a:chExt cx="8079900" cy="426900"/>
          </a:xfrm>
        </p:grpSpPr>
        <p:sp>
          <p:nvSpPr>
            <p:cNvPr id="483" name="Google Shape;483;p4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40"/>
          <p:cNvSpPr txBox="1"/>
          <p:nvPr>
            <p:ph type="ctrTitle"/>
          </p:nvPr>
        </p:nvSpPr>
        <p:spPr>
          <a:xfrm>
            <a:off x="2571776" y="970275"/>
            <a:ext cx="4000500" cy="112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8" name="Google Shape;488;p40"/>
          <p:cNvSpPr txBox="1"/>
          <p:nvPr>
            <p:ph idx="1" type="subTitle"/>
          </p:nvPr>
        </p:nvSpPr>
        <p:spPr>
          <a:xfrm>
            <a:off x="2679325" y="1960151"/>
            <a:ext cx="3785400" cy="11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489" name="Google Shape;489;p40"/>
          <p:cNvSpPr txBox="1"/>
          <p:nvPr>
            <p:ph idx="2" type="subTitle"/>
          </p:nvPr>
        </p:nvSpPr>
        <p:spPr>
          <a:xfrm rot="-962">
            <a:off x="2963720" y="4229842"/>
            <a:ext cx="3216600" cy="37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490" name="Google Shape;490;p40"/>
          <p:cNvSpPr/>
          <p:nvPr/>
        </p:nvSpPr>
        <p:spPr>
          <a:xfrm>
            <a:off x="1420170" y="3866250"/>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rot="3225843">
            <a:off x="709236" y="3422281"/>
            <a:ext cx="1874246" cy="1525057"/>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a:off x="419576" y="4453263"/>
            <a:ext cx="300428" cy="300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40"/>
          <p:cNvGrpSpPr/>
          <p:nvPr/>
        </p:nvGrpSpPr>
        <p:grpSpPr>
          <a:xfrm rot="823452">
            <a:off x="750513" y="2098687"/>
            <a:ext cx="912772" cy="1009338"/>
            <a:chOff x="1191357" y="3451057"/>
            <a:chExt cx="597555" cy="660773"/>
          </a:xfrm>
        </p:grpSpPr>
        <p:sp>
          <p:nvSpPr>
            <p:cNvPr id="494" name="Google Shape;494;p40"/>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40"/>
          <p:cNvGrpSpPr/>
          <p:nvPr/>
        </p:nvGrpSpPr>
        <p:grpSpPr>
          <a:xfrm rot="-10005687">
            <a:off x="7176473" y="640475"/>
            <a:ext cx="1900295" cy="1900078"/>
            <a:chOff x="277881" y="2901316"/>
            <a:chExt cx="1900344" cy="1900126"/>
          </a:xfrm>
        </p:grpSpPr>
        <p:sp>
          <p:nvSpPr>
            <p:cNvPr id="500" name="Google Shape;500;p40"/>
            <p:cNvSpPr/>
            <p:nvPr/>
          </p:nvSpPr>
          <p:spPr>
            <a:xfrm>
              <a:off x="402450" y="3248988"/>
              <a:ext cx="1354500" cy="135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40"/>
            <p:cNvGrpSpPr/>
            <p:nvPr/>
          </p:nvGrpSpPr>
          <p:grpSpPr>
            <a:xfrm rot="2322109">
              <a:off x="551788" y="3175815"/>
              <a:ext cx="1352529" cy="1351128"/>
              <a:chOff x="200055" y="3556746"/>
              <a:chExt cx="869964" cy="869063"/>
            </a:xfrm>
          </p:grpSpPr>
          <p:sp>
            <p:nvSpPr>
              <p:cNvPr id="502" name="Google Shape;502;p40"/>
              <p:cNvSpPr/>
              <p:nvPr/>
            </p:nvSpPr>
            <p:spPr>
              <a:xfrm>
                <a:off x="200055" y="3556746"/>
                <a:ext cx="868968" cy="868968"/>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311314" y="3605499"/>
                <a:ext cx="474914" cy="486723"/>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270576" y="3701013"/>
                <a:ext cx="799443" cy="724796"/>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731547" y="4048069"/>
                <a:ext cx="85887" cy="85697"/>
              </a:xfrm>
              <a:custGeom>
                <a:rect b="b" l="l" r="r" t="t"/>
                <a:pathLst>
                  <a:path extrusionOk="0" h="1807" w="1811">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6" name="Google Shape;506;p40"/>
          <p:cNvSpPr/>
          <p:nvPr/>
        </p:nvSpPr>
        <p:spPr>
          <a:xfrm rot="-9721048">
            <a:off x="7249053" y="670182"/>
            <a:ext cx="683619" cy="68379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rot="-9720997">
            <a:off x="8465674" y="2411364"/>
            <a:ext cx="320672" cy="320768"/>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rot="-9721047">
            <a:off x="7855628" y="2590821"/>
            <a:ext cx="146813" cy="14685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rot="-9721073">
            <a:off x="6906618" y="951315"/>
            <a:ext cx="121490" cy="12152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txBox="1"/>
          <p:nvPr/>
        </p:nvSpPr>
        <p:spPr>
          <a:xfrm>
            <a:off x="2638875" y="3554025"/>
            <a:ext cx="3866700" cy="722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b="1" lang="en" sz="12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b="1" lang="en" sz="1200">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b="1" lang="en" sz="12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b="1" lang="en" sz="1200">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b="1" lang="en" sz="1200">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sz="1200">
              <a:solidFill>
                <a:schemeClr val="dk1"/>
              </a:solidFill>
              <a:latin typeface="Cabin"/>
              <a:ea typeface="Cabin"/>
              <a:cs typeface="Cabin"/>
              <a:sym typeface="Cabin"/>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11" name="Shape 511"/>
        <p:cNvGrpSpPr/>
        <p:nvPr/>
      </p:nvGrpSpPr>
      <p:grpSpPr>
        <a:xfrm>
          <a:off x="0" y="0"/>
          <a:ext cx="0" cy="0"/>
          <a:chOff x="0" y="0"/>
          <a:chExt cx="0" cy="0"/>
        </a:xfrm>
      </p:grpSpPr>
      <p:sp>
        <p:nvSpPr>
          <p:cNvPr id="512" name="Google Shape;512;p41"/>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41"/>
          <p:cNvGrpSpPr/>
          <p:nvPr/>
        </p:nvGrpSpPr>
        <p:grpSpPr>
          <a:xfrm>
            <a:off x="520563" y="326550"/>
            <a:ext cx="8079900" cy="426900"/>
            <a:chOff x="552450" y="401675"/>
            <a:chExt cx="8079900" cy="426900"/>
          </a:xfrm>
        </p:grpSpPr>
        <p:sp>
          <p:nvSpPr>
            <p:cNvPr id="514" name="Google Shape;514;p41"/>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41"/>
          <p:cNvGrpSpPr/>
          <p:nvPr/>
        </p:nvGrpSpPr>
        <p:grpSpPr>
          <a:xfrm rot="-697191">
            <a:off x="7107083" y="288061"/>
            <a:ext cx="1034120" cy="1034321"/>
            <a:chOff x="7764407" y="575481"/>
            <a:chExt cx="1308352" cy="1308606"/>
          </a:xfrm>
        </p:grpSpPr>
        <p:sp>
          <p:nvSpPr>
            <p:cNvPr id="519" name="Google Shape;519;p41"/>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41"/>
            <p:cNvGrpSpPr/>
            <p:nvPr/>
          </p:nvGrpSpPr>
          <p:grpSpPr>
            <a:xfrm rot="-846281">
              <a:off x="7879557" y="690583"/>
              <a:ext cx="1078052" cy="1078403"/>
              <a:chOff x="5759760" y="3433415"/>
              <a:chExt cx="583422" cy="583612"/>
            </a:xfrm>
          </p:grpSpPr>
          <p:sp>
            <p:nvSpPr>
              <p:cNvPr id="521" name="Google Shape;521;p41"/>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5" name="Google Shape;525;p41"/>
          <p:cNvGrpSpPr/>
          <p:nvPr/>
        </p:nvGrpSpPr>
        <p:grpSpPr>
          <a:xfrm rot="-697191">
            <a:off x="8087197" y="914503"/>
            <a:ext cx="673607" cy="673738"/>
            <a:chOff x="7764407" y="575481"/>
            <a:chExt cx="1308352" cy="1308606"/>
          </a:xfrm>
        </p:grpSpPr>
        <p:sp>
          <p:nvSpPr>
            <p:cNvPr id="526" name="Google Shape;526;p41"/>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41"/>
            <p:cNvGrpSpPr/>
            <p:nvPr/>
          </p:nvGrpSpPr>
          <p:grpSpPr>
            <a:xfrm rot="-846281">
              <a:off x="7879557" y="690583"/>
              <a:ext cx="1078052" cy="1078403"/>
              <a:chOff x="5759760" y="3433415"/>
              <a:chExt cx="583422" cy="583612"/>
            </a:xfrm>
          </p:grpSpPr>
          <p:sp>
            <p:nvSpPr>
              <p:cNvPr id="528" name="Google Shape;528;p41"/>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2"/>
        </a:solidFill>
      </p:bgPr>
    </p:bg>
    <p:spTree>
      <p:nvGrpSpPr>
        <p:cNvPr id="532" name="Shape 532"/>
        <p:cNvGrpSpPr/>
        <p:nvPr/>
      </p:nvGrpSpPr>
      <p:grpSpPr>
        <a:xfrm>
          <a:off x="0" y="0"/>
          <a:ext cx="0" cy="0"/>
          <a:chOff x="0" y="0"/>
          <a:chExt cx="0" cy="0"/>
        </a:xfrm>
      </p:grpSpPr>
      <p:sp>
        <p:nvSpPr>
          <p:cNvPr id="533" name="Google Shape;533;p42"/>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42"/>
          <p:cNvGrpSpPr/>
          <p:nvPr/>
        </p:nvGrpSpPr>
        <p:grpSpPr>
          <a:xfrm>
            <a:off x="520563" y="326550"/>
            <a:ext cx="8079900" cy="426900"/>
            <a:chOff x="552450" y="401675"/>
            <a:chExt cx="8079900" cy="426900"/>
          </a:xfrm>
        </p:grpSpPr>
        <p:sp>
          <p:nvSpPr>
            <p:cNvPr id="535" name="Google Shape;535;p4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42"/>
          <p:cNvSpPr/>
          <p:nvPr/>
        </p:nvSpPr>
        <p:spPr>
          <a:xfrm>
            <a:off x="7946263" y="1248225"/>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2"/>
          <p:cNvSpPr/>
          <p:nvPr/>
        </p:nvSpPr>
        <p:spPr>
          <a:xfrm>
            <a:off x="7946263" y="2237190"/>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2"/>
          <p:cNvSpPr/>
          <p:nvPr/>
        </p:nvSpPr>
        <p:spPr>
          <a:xfrm>
            <a:off x="7946263" y="3226156"/>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2"/>
          <p:cNvSpPr/>
          <p:nvPr/>
        </p:nvSpPr>
        <p:spPr>
          <a:xfrm flipH="1" rot="10800000">
            <a:off x="114300" y="3735032"/>
            <a:ext cx="2476802" cy="1326193"/>
          </a:xfrm>
          <a:custGeom>
            <a:rect b="b" l="l" r="r" t="t"/>
            <a:pathLst>
              <a:path extrusionOk="0" h="27964" w="54058">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2"/>
          <p:cNvSpPr/>
          <p:nvPr/>
        </p:nvSpPr>
        <p:spPr>
          <a:xfrm>
            <a:off x="816373" y="3806482"/>
            <a:ext cx="217527" cy="217109"/>
          </a:xfrm>
          <a:custGeom>
            <a:rect b="b" l="l" r="r" t="t"/>
            <a:pathLst>
              <a:path extrusionOk="0" h="947" w="949">
                <a:moveTo>
                  <a:pt x="473" y="0"/>
                </a:moveTo>
                <a:lnTo>
                  <a:pt x="948" y="946"/>
                </a:lnTo>
                <a:lnTo>
                  <a:pt x="0" y="94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2"/>
          <p:cNvSpPr/>
          <p:nvPr/>
        </p:nvSpPr>
        <p:spPr>
          <a:xfrm rot="5400000">
            <a:off x="937346" y="4366700"/>
            <a:ext cx="236782" cy="236826"/>
          </a:xfrm>
          <a:custGeom>
            <a:rect b="b" l="l" r="r" t="t"/>
            <a:pathLst>
              <a:path extrusionOk="0" h="1033" w="1033">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969225"/>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9pPr>
          </a:lstStyle>
          <a:p/>
        </p:txBody>
      </p:sp>
      <p:sp>
        <p:nvSpPr>
          <p:cNvPr id="52" name="Google Shape;52;p13"/>
          <p:cNvSpPr txBox="1"/>
          <p:nvPr>
            <p:ph idx="1" type="body"/>
          </p:nvPr>
        </p:nvSpPr>
        <p:spPr>
          <a:xfrm>
            <a:off x="720000" y="1619250"/>
            <a:ext cx="7704000" cy="2983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grpSp>
        <p:nvGrpSpPr>
          <p:cNvPr id="549" name="Google Shape;549;p43"/>
          <p:cNvGrpSpPr/>
          <p:nvPr/>
        </p:nvGrpSpPr>
        <p:grpSpPr>
          <a:xfrm>
            <a:off x="6355880" y="1044847"/>
            <a:ext cx="1905829" cy="1550748"/>
            <a:chOff x="6707002" y="1482876"/>
            <a:chExt cx="1471342" cy="1197211"/>
          </a:xfrm>
        </p:grpSpPr>
        <p:sp>
          <p:nvSpPr>
            <p:cNvPr id="550" name="Google Shape;550;p43"/>
            <p:cNvSpPr/>
            <p:nvPr/>
          </p:nvSpPr>
          <p:spPr>
            <a:xfrm>
              <a:off x="7203122" y="1931938"/>
              <a:ext cx="366304" cy="366752"/>
            </a:xfrm>
            <a:custGeom>
              <a:rect b="b" l="l" r="r" t="t"/>
              <a:pathLst>
                <a:path extrusionOk="0" h="2455" w="2452">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p:nvPr/>
          </p:nvSpPr>
          <p:spPr>
            <a:xfrm>
              <a:off x="6707002" y="1482876"/>
              <a:ext cx="1471342" cy="1197211"/>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43"/>
          <p:cNvSpPr/>
          <p:nvPr/>
        </p:nvSpPr>
        <p:spPr>
          <a:xfrm>
            <a:off x="8016245" y="2570874"/>
            <a:ext cx="278164" cy="278164"/>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a:off x="6934521" y="2886981"/>
            <a:ext cx="1270413" cy="1124608"/>
          </a:xfrm>
          <a:custGeom>
            <a:rect b="b" l="l" r="r" t="t"/>
            <a:pathLst>
              <a:path extrusionOk="0" h="7528" w="8504">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
          <p:cNvSpPr/>
          <p:nvPr/>
        </p:nvSpPr>
        <p:spPr>
          <a:xfrm>
            <a:off x="7198790" y="3220117"/>
            <a:ext cx="967151" cy="791468"/>
          </a:xfrm>
          <a:custGeom>
            <a:rect b="b" l="l" r="r" t="t"/>
            <a:pathLst>
              <a:path extrusionOk="0" h="5298" w="6474">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a:off x="7186540" y="2956446"/>
            <a:ext cx="912773" cy="1002258"/>
          </a:xfrm>
          <a:custGeom>
            <a:rect b="b" l="l" r="r" t="t"/>
            <a:pathLst>
              <a:path extrusionOk="0" h="6709" w="611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7322335" y="3348442"/>
            <a:ext cx="776977" cy="613097"/>
          </a:xfrm>
          <a:custGeom>
            <a:rect b="b" l="l" r="r" t="t"/>
            <a:pathLst>
              <a:path extrusionOk="0" h="4104" w="5201">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p:nvPr/>
        </p:nvSpPr>
        <p:spPr>
          <a:xfrm>
            <a:off x="5689814" y="2443147"/>
            <a:ext cx="866462" cy="866462"/>
          </a:xfrm>
          <a:custGeom>
            <a:rect b="b" l="l" r="r" t="t"/>
            <a:pathLst>
              <a:path extrusionOk="0" h="5800" w="580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
          <p:cNvSpPr/>
          <p:nvPr/>
        </p:nvSpPr>
        <p:spPr>
          <a:xfrm>
            <a:off x="5792146" y="2488262"/>
            <a:ext cx="460271" cy="499411"/>
          </a:xfrm>
          <a:custGeom>
            <a:rect b="b" l="l" r="r" t="t"/>
            <a:pathLst>
              <a:path extrusionOk="0" h="3343" w="3081">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3"/>
          <p:cNvSpPr/>
          <p:nvPr/>
        </p:nvSpPr>
        <p:spPr>
          <a:xfrm>
            <a:off x="5776161" y="2566691"/>
            <a:ext cx="780115" cy="743215"/>
          </a:xfrm>
          <a:custGeom>
            <a:rect b="b" l="l" r="r" t="t"/>
            <a:pathLst>
              <a:path extrusionOk="0" h="4975" w="5222">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3"/>
          <p:cNvSpPr/>
          <p:nvPr/>
        </p:nvSpPr>
        <p:spPr>
          <a:xfrm>
            <a:off x="6226867" y="2925075"/>
            <a:ext cx="83061" cy="83210"/>
          </a:xfrm>
          <a:custGeom>
            <a:rect b="b" l="l" r="r" t="t"/>
            <a:pathLst>
              <a:path extrusionOk="0" h="557" w="556">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3"/>
          <p:cNvSpPr txBox="1"/>
          <p:nvPr>
            <p:ph idx="1" type="subTitle"/>
          </p:nvPr>
        </p:nvSpPr>
        <p:spPr>
          <a:xfrm rot="-531">
            <a:off x="956175" y="4045942"/>
            <a:ext cx="3882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Alaa Jalali, Yong hyun Lee, Andres Mancillas, Matthew McCoy, Fionne Tran, Parsa Zilaee</a:t>
            </a:r>
            <a:endParaRPr/>
          </a:p>
          <a:p>
            <a:pPr indent="0" lvl="0" marL="0" rtl="0" algn="ctr">
              <a:spcBef>
                <a:spcPts val="0"/>
              </a:spcBef>
              <a:spcAft>
                <a:spcPts val="0"/>
              </a:spcAft>
              <a:buNone/>
            </a:pPr>
            <a:r>
              <a:t/>
            </a:r>
            <a:endParaRPr/>
          </a:p>
        </p:txBody>
      </p:sp>
      <p:sp>
        <p:nvSpPr>
          <p:cNvPr id="562" name="Google Shape;562;p43"/>
          <p:cNvSpPr txBox="1"/>
          <p:nvPr>
            <p:ph type="ctrTitle"/>
          </p:nvPr>
        </p:nvSpPr>
        <p:spPr>
          <a:xfrm>
            <a:off x="956175" y="1296625"/>
            <a:ext cx="4732500" cy="25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Cyberminer</a:t>
            </a:r>
            <a:r>
              <a:rPr lang="en"/>
              <a:t>: Web Search</a:t>
            </a:r>
            <a:endParaRPr/>
          </a:p>
          <a:p>
            <a:pPr indent="0" lvl="0" marL="0" rtl="0" algn="l">
              <a:spcBef>
                <a:spcPts val="0"/>
              </a:spcBef>
              <a:spcAft>
                <a:spcPts val="0"/>
              </a:spcAft>
              <a:buClr>
                <a:schemeClr val="dk1"/>
              </a:buClr>
              <a:buSzPts val="1100"/>
              <a:buFont typeface="Arial"/>
              <a:buNone/>
            </a:pPr>
            <a:r>
              <a:rPr lang="en"/>
              <a:t>Engine</a:t>
            </a:r>
            <a:endParaRPr/>
          </a:p>
        </p:txBody>
      </p:sp>
      <p:sp>
        <p:nvSpPr>
          <p:cNvPr id="563" name="Google Shape;563;p43"/>
          <p:cNvSpPr/>
          <p:nvPr/>
        </p:nvSpPr>
        <p:spPr>
          <a:xfrm>
            <a:off x="6272456"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3"/>
          <p:cNvSpPr/>
          <p:nvPr/>
        </p:nvSpPr>
        <p:spPr>
          <a:xfrm>
            <a:off x="7410936"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3"/>
          <p:cNvSpPr/>
          <p:nvPr/>
        </p:nvSpPr>
        <p:spPr>
          <a:xfrm>
            <a:off x="5133975"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2"/>
          <p:cNvSpPr txBox="1"/>
          <p:nvPr>
            <p:ph type="title"/>
          </p:nvPr>
        </p:nvSpPr>
        <p:spPr>
          <a:xfrm>
            <a:off x="720000" y="8387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Non-Functional Requirements </a:t>
            </a:r>
            <a:endParaRPr sz="2800"/>
          </a:p>
        </p:txBody>
      </p:sp>
      <p:sp>
        <p:nvSpPr>
          <p:cNvPr id="696" name="Google Shape;696;p52"/>
          <p:cNvSpPr txBox="1"/>
          <p:nvPr>
            <p:ph idx="4294967295" type="body"/>
          </p:nvPr>
        </p:nvSpPr>
        <p:spPr>
          <a:xfrm>
            <a:off x="720000" y="1409700"/>
            <a:ext cx="7704000" cy="319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t>Extensions and Clarifications to Non-Functional Requirements:</a:t>
            </a:r>
            <a:endParaRPr b="1" sz="1200"/>
          </a:p>
          <a:p>
            <a:pPr indent="-292100" lvl="0" marL="457200" rtl="0" algn="l">
              <a:lnSpc>
                <a:spcPct val="115000"/>
              </a:lnSpc>
              <a:spcBef>
                <a:spcPts val="0"/>
              </a:spcBef>
              <a:spcAft>
                <a:spcPts val="0"/>
              </a:spcAft>
              <a:buSzPts val="1000"/>
              <a:buFont typeface="Epilogue"/>
              <a:buChar char="●"/>
            </a:pPr>
            <a:r>
              <a:rPr i="1" lang="en" sz="1000" u="sng">
                <a:latin typeface="Epilogue"/>
                <a:ea typeface="Epilogue"/>
                <a:cs typeface="Epilogue"/>
                <a:sym typeface="Epilogue"/>
              </a:rPr>
              <a:t>Usability:</a:t>
            </a:r>
            <a:r>
              <a:rPr lang="en" sz="1000">
                <a:latin typeface="Epilogue"/>
                <a:ea typeface="Epilogue"/>
                <a:cs typeface="Epilogue"/>
                <a:sym typeface="Epilogue"/>
              </a:rPr>
              <a:t> Cyberminer is designed with an intuitive interface ensuring an efficient and enjoyable user experience.</a:t>
            </a:r>
            <a:endParaRPr sz="1000">
              <a:latin typeface="Epilogue"/>
              <a:ea typeface="Epilogue"/>
              <a:cs typeface="Epilogue"/>
              <a:sym typeface="Epilogue"/>
            </a:endParaRPr>
          </a:p>
          <a:p>
            <a:pPr indent="-292100" lvl="0" marL="457200" rtl="0" algn="l">
              <a:lnSpc>
                <a:spcPct val="115000"/>
              </a:lnSpc>
              <a:spcBef>
                <a:spcPts val="0"/>
              </a:spcBef>
              <a:spcAft>
                <a:spcPts val="0"/>
              </a:spcAft>
              <a:buSzPts val="1000"/>
              <a:buFont typeface="Epilogue"/>
              <a:buChar char="●"/>
            </a:pPr>
            <a:r>
              <a:rPr i="1" lang="en" sz="1000" u="sng">
                <a:latin typeface="Epilogue"/>
                <a:ea typeface="Epilogue"/>
                <a:cs typeface="Epilogue"/>
                <a:sym typeface="Epilogue"/>
              </a:rPr>
              <a:t>User Interface:</a:t>
            </a:r>
            <a:r>
              <a:rPr lang="en" sz="1000">
                <a:latin typeface="Epilogue"/>
                <a:ea typeface="Epilogue"/>
                <a:cs typeface="Epilogue"/>
                <a:sym typeface="Epilogue"/>
              </a:rPr>
              <a:t> Cyberminer aims to offer an intuitive, responsive, and user-friendly UI. Clear guidance, feedback, and error messages are pivotal.</a:t>
            </a:r>
            <a:endParaRPr sz="1000">
              <a:latin typeface="Epilogue"/>
              <a:ea typeface="Epilogue"/>
              <a:cs typeface="Epilogue"/>
              <a:sym typeface="Epilogue"/>
            </a:endParaRPr>
          </a:p>
          <a:p>
            <a:pPr indent="-292100" lvl="0" marL="457200" rtl="0" algn="l">
              <a:lnSpc>
                <a:spcPct val="115000"/>
              </a:lnSpc>
              <a:spcBef>
                <a:spcPts val="0"/>
              </a:spcBef>
              <a:spcAft>
                <a:spcPts val="0"/>
              </a:spcAft>
              <a:buSzPts val="1000"/>
              <a:buFont typeface="Epilogue"/>
              <a:buChar char="●"/>
            </a:pPr>
            <a:r>
              <a:rPr i="1" lang="en" sz="1000" u="sng">
                <a:latin typeface="Epilogue"/>
                <a:ea typeface="Epilogue"/>
                <a:cs typeface="Epilogue"/>
                <a:sym typeface="Epilogue"/>
              </a:rPr>
              <a:t>Performance:</a:t>
            </a:r>
            <a:r>
              <a:rPr lang="en" sz="1000" u="sng">
                <a:latin typeface="Epilogue"/>
                <a:ea typeface="Epilogue"/>
                <a:cs typeface="Epilogue"/>
                <a:sym typeface="Epilogue"/>
              </a:rPr>
              <a:t> </a:t>
            </a:r>
            <a:r>
              <a:rPr lang="en" sz="1000">
                <a:latin typeface="Epilogue"/>
                <a:ea typeface="Epilogue"/>
                <a:cs typeface="Epilogue"/>
                <a:sym typeface="Epilogue"/>
              </a:rPr>
              <a:t>Cyberminer is designed for speed. Efficient search operations, quick load times, and scalability to handle increased traffic are crucial.</a:t>
            </a:r>
            <a:endParaRPr sz="1000">
              <a:latin typeface="Epilogue"/>
              <a:ea typeface="Epilogue"/>
              <a:cs typeface="Epilogue"/>
              <a:sym typeface="Epilogue"/>
            </a:endParaRPr>
          </a:p>
          <a:p>
            <a:pPr indent="-292100" lvl="0" marL="457200" rtl="0" algn="l">
              <a:lnSpc>
                <a:spcPct val="115000"/>
              </a:lnSpc>
              <a:spcBef>
                <a:spcPts val="0"/>
              </a:spcBef>
              <a:spcAft>
                <a:spcPts val="0"/>
              </a:spcAft>
              <a:buSzPts val="1000"/>
              <a:buFont typeface="Epilogue"/>
              <a:buChar char="●"/>
            </a:pPr>
            <a:r>
              <a:rPr i="1" lang="en" sz="1000" u="sng">
                <a:latin typeface="Epilogue"/>
                <a:ea typeface="Epilogue"/>
                <a:cs typeface="Epilogue"/>
                <a:sym typeface="Epilogue"/>
              </a:rPr>
              <a:t>Portability &amp; Compatibility:</a:t>
            </a:r>
            <a:r>
              <a:rPr i="1" lang="en" sz="1000">
                <a:latin typeface="Epilogue"/>
                <a:ea typeface="Epilogue"/>
                <a:cs typeface="Epilogue"/>
                <a:sym typeface="Epilogue"/>
              </a:rPr>
              <a:t> </a:t>
            </a:r>
            <a:r>
              <a:rPr lang="en" sz="1000">
                <a:latin typeface="Epilogue"/>
                <a:ea typeface="Epilogue"/>
                <a:cs typeface="Epilogue"/>
                <a:sym typeface="Epilogue"/>
              </a:rPr>
              <a:t>With a vision to be accessible to all, Cyberminer will be compatible across multiple platforms and devices.</a:t>
            </a:r>
            <a:endParaRPr sz="1000">
              <a:latin typeface="Epilogue"/>
              <a:ea typeface="Epilogue"/>
              <a:cs typeface="Epilogue"/>
              <a:sym typeface="Epilogue"/>
            </a:endParaRPr>
          </a:p>
          <a:p>
            <a:pPr indent="-292100" lvl="0" marL="457200" rtl="0" algn="l">
              <a:lnSpc>
                <a:spcPct val="115000"/>
              </a:lnSpc>
              <a:spcBef>
                <a:spcPts val="0"/>
              </a:spcBef>
              <a:spcAft>
                <a:spcPts val="0"/>
              </a:spcAft>
              <a:buSzPts val="1000"/>
              <a:buFont typeface="Epilogue"/>
              <a:buChar char="●"/>
            </a:pPr>
            <a:r>
              <a:rPr i="1" lang="en" sz="1000" u="sng">
                <a:latin typeface="Epilogue"/>
                <a:ea typeface="Epilogue"/>
                <a:cs typeface="Epilogue"/>
                <a:sym typeface="Epilogue"/>
              </a:rPr>
              <a:t>Modularity &amp; Enhancements:</a:t>
            </a:r>
            <a:r>
              <a:rPr i="1" lang="en" sz="1000">
                <a:latin typeface="Epilogue"/>
                <a:ea typeface="Epilogue"/>
                <a:cs typeface="Epilogue"/>
                <a:sym typeface="Epilogue"/>
              </a:rPr>
              <a:t> </a:t>
            </a:r>
            <a:r>
              <a:rPr lang="en" sz="1000">
                <a:latin typeface="Epilogue"/>
                <a:ea typeface="Epilogue"/>
                <a:cs typeface="Epilogue"/>
                <a:sym typeface="Epilogue"/>
              </a:rPr>
              <a:t>A modular architecture ensures that future enhancements are smooth. The system's adaptability is key to its long-term success.</a:t>
            </a:r>
            <a:endParaRPr sz="1000">
              <a:latin typeface="Epilogue"/>
              <a:ea typeface="Epilogue"/>
              <a:cs typeface="Epilogue"/>
              <a:sym typeface="Epilogue"/>
            </a:endParaRPr>
          </a:p>
          <a:p>
            <a:pPr indent="-292100" lvl="0" marL="457200" rtl="0" algn="l">
              <a:lnSpc>
                <a:spcPct val="115000"/>
              </a:lnSpc>
              <a:spcBef>
                <a:spcPts val="0"/>
              </a:spcBef>
              <a:spcAft>
                <a:spcPts val="0"/>
              </a:spcAft>
              <a:buSzPts val="1000"/>
              <a:buFont typeface="Epilogue"/>
              <a:buChar char="●"/>
            </a:pPr>
            <a:r>
              <a:rPr i="1" lang="en" sz="1000" u="sng">
                <a:latin typeface="Epilogue"/>
                <a:ea typeface="Epilogue"/>
                <a:cs typeface="Epilogue"/>
                <a:sym typeface="Epilogue"/>
              </a:rPr>
              <a:t>Input Handling:</a:t>
            </a:r>
            <a:r>
              <a:rPr lang="en" sz="1000">
                <a:latin typeface="Epilogue"/>
                <a:ea typeface="Epilogue"/>
                <a:cs typeface="Epilogue"/>
                <a:sym typeface="Epilogue"/>
              </a:rPr>
              <a:t> Cyberminer accepts inputs from a dedicated user interface. Users can enter keywords to initiate the search process. Extensions include filtering options, advanced search criteria, and preferences.</a:t>
            </a:r>
            <a:endParaRPr sz="1000">
              <a:latin typeface="Epilogue"/>
              <a:ea typeface="Epilogue"/>
              <a:cs typeface="Epilogue"/>
              <a:sym typeface="Epilogue"/>
            </a:endParaRPr>
          </a:p>
          <a:p>
            <a:pPr indent="-292100" lvl="0" marL="457200" rtl="0" algn="l">
              <a:lnSpc>
                <a:spcPct val="115000"/>
              </a:lnSpc>
              <a:spcBef>
                <a:spcPts val="0"/>
              </a:spcBef>
              <a:spcAft>
                <a:spcPts val="0"/>
              </a:spcAft>
              <a:buSzPts val="1000"/>
              <a:buFont typeface="Epilogue"/>
              <a:buChar char="●"/>
            </a:pPr>
            <a:r>
              <a:rPr i="1" lang="en" sz="1000" u="sng">
                <a:latin typeface="Epilogue"/>
                <a:ea typeface="Epilogue"/>
                <a:cs typeface="Epilogue"/>
                <a:sym typeface="Epilogue"/>
              </a:rPr>
              <a:t>Output Handling:</a:t>
            </a:r>
            <a:r>
              <a:rPr i="1" lang="en" sz="1000">
                <a:latin typeface="Epilogue"/>
                <a:ea typeface="Epilogue"/>
                <a:cs typeface="Epilogue"/>
                <a:sym typeface="Epilogue"/>
              </a:rPr>
              <a:t> </a:t>
            </a:r>
            <a:r>
              <a:rPr lang="en" sz="1000">
                <a:latin typeface="Epilogue"/>
                <a:ea typeface="Epilogue"/>
                <a:cs typeface="Epilogue"/>
                <a:sym typeface="Epilogue"/>
              </a:rPr>
              <a:t>After processing, Cyberminer displays a list of relevant URLs in a user-friendly format, which can either be viewed online or downloaded as a file for offline use.</a:t>
            </a:r>
            <a:endParaRPr sz="1000">
              <a:latin typeface="Epilogue"/>
              <a:ea typeface="Epilogue"/>
              <a:cs typeface="Epilogue"/>
              <a:sym typeface="Epilogue"/>
            </a:endParaRPr>
          </a:p>
          <a:p>
            <a:pPr indent="-292100" lvl="0" marL="457200" rtl="0" algn="l">
              <a:lnSpc>
                <a:spcPct val="115000"/>
              </a:lnSpc>
              <a:spcBef>
                <a:spcPts val="0"/>
              </a:spcBef>
              <a:spcAft>
                <a:spcPts val="0"/>
              </a:spcAft>
              <a:buSzPts val="1000"/>
              <a:buFont typeface="Epilogue"/>
              <a:buChar char="●"/>
            </a:pPr>
            <a:r>
              <a:rPr i="1" lang="en" sz="1000" u="sng">
                <a:latin typeface="Epilogue"/>
                <a:ea typeface="Epilogue"/>
                <a:cs typeface="Epilogue"/>
                <a:sym typeface="Epilogue"/>
              </a:rPr>
              <a:t>Additional Extensions:</a:t>
            </a:r>
            <a:r>
              <a:rPr lang="en" sz="1000">
                <a:latin typeface="Epilogue"/>
                <a:ea typeface="Epilogue"/>
                <a:cs typeface="Epilogue"/>
                <a:sym typeface="Epilogue"/>
              </a:rPr>
              <a:t> Options for case-sensitive searches, hyperlink navigation, multi-search engine execution, and automatic filtering of irrelevant symbols.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3"/>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53"/>
          <p:cNvGrpSpPr/>
          <p:nvPr/>
        </p:nvGrpSpPr>
        <p:grpSpPr>
          <a:xfrm>
            <a:off x="4882194" y="2169725"/>
            <a:ext cx="3123078" cy="1105100"/>
            <a:chOff x="1378750" y="2164200"/>
            <a:chExt cx="5607968" cy="1105100"/>
          </a:xfrm>
        </p:grpSpPr>
        <p:sp>
          <p:nvSpPr>
            <p:cNvPr id="703" name="Google Shape;703;p53"/>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3"/>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53"/>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3"/>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07" name="Google Shape;707;p53"/>
          <p:cNvSpPr txBox="1"/>
          <p:nvPr>
            <p:ph type="title"/>
          </p:nvPr>
        </p:nvSpPr>
        <p:spPr>
          <a:xfrm>
            <a:off x="4962788" y="2253000"/>
            <a:ext cx="296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Design</a:t>
            </a:r>
            <a:endParaRPr sz="3500"/>
          </a:p>
        </p:txBody>
      </p:sp>
      <p:sp>
        <p:nvSpPr>
          <p:cNvPr id="708" name="Google Shape;708;p53"/>
          <p:cNvSpPr txBox="1"/>
          <p:nvPr>
            <p:ph idx="1" type="subTitle"/>
          </p:nvPr>
        </p:nvSpPr>
        <p:spPr>
          <a:xfrm rot="462">
            <a:off x="5327088" y="3360687"/>
            <a:ext cx="22332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Architectural Design Specification: </a:t>
            </a:r>
            <a:r>
              <a:rPr lang="en" sz="1100"/>
              <a:t>Use Case, Sequence, and Class Diagrams</a:t>
            </a:r>
            <a:endParaRPr sz="1100"/>
          </a:p>
          <a:p>
            <a:pPr indent="0" lvl="0" marL="0" rtl="0" algn="ctr">
              <a:spcBef>
                <a:spcPts val="0"/>
              </a:spcBef>
              <a:spcAft>
                <a:spcPts val="0"/>
              </a:spcAft>
              <a:buNone/>
            </a:pPr>
            <a:r>
              <a:t/>
            </a:r>
            <a:endParaRPr sz="1100"/>
          </a:p>
        </p:txBody>
      </p:sp>
      <p:grpSp>
        <p:nvGrpSpPr>
          <p:cNvPr id="709" name="Google Shape;709;p53"/>
          <p:cNvGrpSpPr/>
          <p:nvPr/>
        </p:nvGrpSpPr>
        <p:grpSpPr>
          <a:xfrm rot="2700000">
            <a:off x="113546" y="2934666"/>
            <a:ext cx="1724943" cy="1686284"/>
            <a:chOff x="7499398" y="624507"/>
            <a:chExt cx="1440046" cy="1407772"/>
          </a:xfrm>
        </p:grpSpPr>
        <p:sp>
          <p:nvSpPr>
            <p:cNvPr id="710" name="Google Shape;710;p53"/>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53"/>
            <p:cNvGrpSpPr/>
            <p:nvPr/>
          </p:nvGrpSpPr>
          <p:grpSpPr>
            <a:xfrm rot="-1343739">
              <a:off x="7664174" y="789203"/>
              <a:ext cx="1078029" cy="1078380"/>
              <a:chOff x="5759760" y="3433415"/>
              <a:chExt cx="583422" cy="583612"/>
            </a:xfrm>
          </p:grpSpPr>
          <p:sp>
            <p:nvSpPr>
              <p:cNvPr id="712" name="Google Shape;712;p5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6" name="Google Shape;716;p53"/>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53"/>
          <p:cNvGrpSpPr/>
          <p:nvPr/>
        </p:nvGrpSpPr>
        <p:grpSpPr>
          <a:xfrm rot="585029">
            <a:off x="1392974" y="4072531"/>
            <a:ext cx="1045017" cy="1021596"/>
            <a:chOff x="7499398" y="624507"/>
            <a:chExt cx="1440046" cy="1407772"/>
          </a:xfrm>
        </p:grpSpPr>
        <p:sp>
          <p:nvSpPr>
            <p:cNvPr id="718" name="Google Shape;718;p53"/>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53"/>
            <p:cNvGrpSpPr/>
            <p:nvPr/>
          </p:nvGrpSpPr>
          <p:grpSpPr>
            <a:xfrm rot="-1343739">
              <a:off x="7664174" y="789203"/>
              <a:ext cx="1078029" cy="1078380"/>
              <a:chOff x="5759760" y="3433415"/>
              <a:chExt cx="583422" cy="583612"/>
            </a:xfrm>
          </p:grpSpPr>
          <p:sp>
            <p:nvSpPr>
              <p:cNvPr id="720" name="Google Shape;720;p5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4" name="Google Shape;724;p53"/>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3"/>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4"/>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Use Case </a:t>
            </a:r>
            <a:r>
              <a:rPr b="1" lang="en" sz="2800">
                <a:solidFill>
                  <a:schemeClr val="dk1"/>
                </a:solidFill>
                <a:latin typeface="Epilogue"/>
                <a:ea typeface="Epilogue"/>
                <a:cs typeface="Epilogue"/>
                <a:sym typeface="Epilogue"/>
              </a:rPr>
              <a:t>Diagram</a:t>
            </a:r>
            <a:endParaRPr b="1" sz="2800">
              <a:solidFill>
                <a:schemeClr val="dk1"/>
              </a:solidFill>
              <a:latin typeface="Epilogue"/>
              <a:ea typeface="Epilogue"/>
              <a:cs typeface="Epilogue"/>
              <a:sym typeface="Epilogue"/>
            </a:endParaRPr>
          </a:p>
        </p:txBody>
      </p:sp>
      <p:sp>
        <p:nvSpPr>
          <p:cNvPr id="731" name="Google Shape;731;p54"/>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n" sz="1000">
                <a:solidFill>
                  <a:schemeClr val="accent1"/>
                </a:solidFill>
                <a:latin typeface="Epilogue"/>
                <a:ea typeface="Epilogue"/>
                <a:cs typeface="Epilogue"/>
                <a:sym typeface="Epilogue"/>
              </a:rPr>
              <a:t>Use Case</a:t>
            </a:r>
            <a:endParaRPr sz="1000">
              <a:solidFill>
                <a:schemeClr val="accent1"/>
              </a:solidFill>
              <a:latin typeface="Cabin"/>
              <a:ea typeface="Cabin"/>
              <a:cs typeface="Cabin"/>
              <a:sym typeface="Cabin"/>
            </a:endParaRPr>
          </a:p>
        </p:txBody>
      </p:sp>
      <p:sp>
        <p:nvSpPr>
          <p:cNvPr id="732" name="Google Shape;732;p54"/>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Sequence</a:t>
            </a:r>
            <a:endParaRPr sz="1000">
              <a:latin typeface="Cabin"/>
              <a:ea typeface="Cabin"/>
              <a:cs typeface="Cabin"/>
              <a:sym typeface="Cabin"/>
            </a:endParaRPr>
          </a:p>
        </p:txBody>
      </p:sp>
      <p:sp>
        <p:nvSpPr>
          <p:cNvPr id="733" name="Google Shape;733;p54"/>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Class</a:t>
            </a:r>
            <a:endParaRPr sz="1000">
              <a:latin typeface="Cabin"/>
              <a:ea typeface="Cabin"/>
              <a:cs typeface="Cabin"/>
              <a:sym typeface="Cabin"/>
            </a:endParaRPr>
          </a:p>
        </p:txBody>
      </p:sp>
      <p:pic>
        <p:nvPicPr>
          <p:cNvPr id="734" name="Google Shape;734;p54"/>
          <p:cNvPicPr preferRelativeResize="0"/>
          <p:nvPr/>
        </p:nvPicPr>
        <p:blipFill>
          <a:blip r:embed="rId3">
            <a:alphaModFix/>
          </a:blip>
          <a:stretch>
            <a:fillRect/>
          </a:stretch>
        </p:blipFill>
        <p:spPr>
          <a:xfrm>
            <a:off x="2845674" y="1386375"/>
            <a:ext cx="2801950" cy="308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5"/>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Use Case</a:t>
            </a:r>
            <a:r>
              <a:rPr b="1" lang="en" sz="2800">
                <a:solidFill>
                  <a:schemeClr val="dk1"/>
                </a:solidFill>
                <a:latin typeface="Epilogue"/>
                <a:ea typeface="Epilogue"/>
                <a:cs typeface="Epilogue"/>
                <a:sym typeface="Epilogue"/>
              </a:rPr>
              <a:t> Diagram</a:t>
            </a:r>
            <a:endParaRPr b="1" sz="2800">
              <a:solidFill>
                <a:schemeClr val="dk1"/>
              </a:solidFill>
              <a:latin typeface="Epilogue"/>
              <a:ea typeface="Epilogue"/>
              <a:cs typeface="Epilogue"/>
              <a:sym typeface="Epilogue"/>
            </a:endParaRPr>
          </a:p>
        </p:txBody>
      </p:sp>
      <p:sp>
        <p:nvSpPr>
          <p:cNvPr id="740" name="Google Shape;740;p55"/>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Use Case</a:t>
            </a:r>
            <a:endParaRPr sz="1000">
              <a:solidFill>
                <a:schemeClr val="accent1"/>
              </a:solidFill>
              <a:latin typeface="Cabin"/>
              <a:ea typeface="Cabin"/>
              <a:cs typeface="Cabin"/>
              <a:sym typeface="Cabin"/>
            </a:endParaRPr>
          </a:p>
        </p:txBody>
      </p:sp>
      <p:sp>
        <p:nvSpPr>
          <p:cNvPr id="741" name="Google Shape;741;p55"/>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Sequence</a:t>
            </a:r>
            <a:endParaRPr sz="1000">
              <a:latin typeface="Cabin"/>
              <a:ea typeface="Cabin"/>
              <a:cs typeface="Cabin"/>
              <a:sym typeface="Cabin"/>
            </a:endParaRPr>
          </a:p>
        </p:txBody>
      </p:sp>
      <p:sp>
        <p:nvSpPr>
          <p:cNvPr id="742" name="Google Shape;742;p55"/>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Class</a:t>
            </a:r>
            <a:endParaRPr sz="1000">
              <a:solidFill>
                <a:schemeClr val="lt1"/>
              </a:solidFill>
              <a:latin typeface="Cabin"/>
              <a:ea typeface="Cabin"/>
              <a:cs typeface="Cabin"/>
              <a:sym typeface="Cabin"/>
            </a:endParaRPr>
          </a:p>
        </p:txBody>
      </p:sp>
      <p:pic>
        <p:nvPicPr>
          <p:cNvPr id="743" name="Google Shape;743;p55"/>
          <p:cNvPicPr preferRelativeResize="0"/>
          <p:nvPr/>
        </p:nvPicPr>
        <p:blipFill>
          <a:blip r:embed="rId3">
            <a:alphaModFix/>
          </a:blip>
          <a:stretch>
            <a:fillRect/>
          </a:stretch>
        </p:blipFill>
        <p:spPr>
          <a:xfrm>
            <a:off x="1093950" y="1538775"/>
            <a:ext cx="6592726" cy="247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6"/>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Sequence</a:t>
            </a:r>
            <a:r>
              <a:rPr b="1" lang="en" sz="2800">
                <a:solidFill>
                  <a:schemeClr val="dk1"/>
                </a:solidFill>
                <a:latin typeface="Epilogue"/>
                <a:ea typeface="Epilogue"/>
                <a:cs typeface="Epilogue"/>
                <a:sym typeface="Epilogue"/>
              </a:rPr>
              <a:t> Diagram</a:t>
            </a:r>
            <a:endParaRPr b="1" sz="2800">
              <a:solidFill>
                <a:schemeClr val="dk1"/>
              </a:solidFill>
              <a:latin typeface="Epilogue"/>
              <a:ea typeface="Epilogue"/>
              <a:cs typeface="Epilogue"/>
              <a:sym typeface="Epilogue"/>
            </a:endParaRPr>
          </a:p>
        </p:txBody>
      </p:sp>
      <p:sp>
        <p:nvSpPr>
          <p:cNvPr id="749" name="Google Shape;749;p56"/>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Use Case</a:t>
            </a:r>
            <a:endParaRPr sz="1000">
              <a:latin typeface="Cabin"/>
              <a:ea typeface="Cabin"/>
              <a:cs typeface="Cabin"/>
              <a:sym typeface="Cabin"/>
            </a:endParaRPr>
          </a:p>
        </p:txBody>
      </p:sp>
      <p:sp>
        <p:nvSpPr>
          <p:cNvPr id="750" name="Google Shape;750;p56"/>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Sequence</a:t>
            </a:r>
            <a:endParaRPr sz="1000">
              <a:solidFill>
                <a:schemeClr val="accent1"/>
              </a:solidFill>
              <a:latin typeface="Cabin"/>
              <a:ea typeface="Cabin"/>
              <a:cs typeface="Cabin"/>
              <a:sym typeface="Cabin"/>
            </a:endParaRPr>
          </a:p>
        </p:txBody>
      </p:sp>
      <p:sp>
        <p:nvSpPr>
          <p:cNvPr id="751" name="Google Shape;751;p56"/>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Class</a:t>
            </a:r>
            <a:endParaRPr sz="1000">
              <a:latin typeface="Cabin"/>
              <a:ea typeface="Cabin"/>
              <a:cs typeface="Cabin"/>
              <a:sym typeface="Cabin"/>
            </a:endParaRPr>
          </a:p>
        </p:txBody>
      </p:sp>
      <p:pic>
        <p:nvPicPr>
          <p:cNvPr id="752" name="Google Shape;752;p56"/>
          <p:cNvPicPr preferRelativeResize="0"/>
          <p:nvPr/>
        </p:nvPicPr>
        <p:blipFill>
          <a:blip r:embed="rId3">
            <a:alphaModFix/>
          </a:blip>
          <a:stretch>
            <a:fillRect/>
          </a:stretch>
        </p:blipFill>
        <p:spPr>
          <a:xfrm>
            <a:off x="2979574" y="1386375"/>
            <a:ext cx="2534150" cy="3253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7"/>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Activity</a:t>
            </a:r>
            <a:r>
              <a:rPr b="1" lang="en" sz="2800">
                <a:solidFill>
                  <a:schemeClr val="dk1"/>
                </a:solidFill>
                <a:latin typeface="Epilogue"/>
                <a:ea typeface="Epilogue"/>
                <a:cs typeface="Epilogue"/>
                <a:sym typeface="Epilogue"/>
              </a:rPr>
              <a:t> Diagram</a:t>
            </a:r>
            <a:endParaRPr b="1" sz="2800">
              <a:solidFill>
                <a:schemeClr val="dk1"/>
              </a:solidFill>
              <a:latin typeface="Epilogue"/>
              <a:ea typeface="Epilogue"/>
              <a:cs typeface="Epilogue"/>
              <a:sym typeface="Epilogue"/>
            </a:endParaRPr>
          </a:p>
        </p:txBody>
      </p:sp>
      <p:sp>
        <p:nvSpPr>
          <p:cNvPr id="758" name="Google Shape;758;p57"/>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Use Case</a:t>
            </a:r>
            <a:endParaRPr sz="1000">
              <a:latin typeface="Cabin"/>
              <a:ea typeface="Cabin"/>
              <a:cs typeface="Cabin"/>
              <a:sym typeface="Cabin"/>
            </a:endParaRPr>
          </a:p>
        </p:txBody>
      </p:sp>
      <p:sp>
        <p:nvSpPr>
          <p:cNvPr id="759" name="Google Shape;759;p57"/>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Sequence</a:t>
            </a:r>
            <a:endParaRPr sz="1000">
              <a:latin typeface="Cabin"/>
              <a:ea typeface="Cabin"/>
              <a:cs typeface="Cabin"/>
              <a:sym typeface="Cabin"/>
            </a:endParaRPr>
          </a:p>
        </p:txBody>
      </p:sp>
      <p:sp>
        <p:nvSpPr>
          <p:cNvPr id="760" name="Google Shape;760;p57"/>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Class</a:t>
            </a:r>
            <a:endParaRPr sz="1000">
              <a:solidFill>
                <a:schemeClr val="accent1"/>
              </a:solidFill>
              <a:latin typeface="Cabin"/>
              <a:ea typeface="Cabin"/>
              <a:cs typeface="Cabin"/>
              <a:sym typeface="Cabin"/>
            </a:endParaRPr>
          </a:p>
        </p:txBody>
      </p:sp>
      <p:pic>
        <p:nvPicPr>
          <p:cNvPr id="761" name="Google Shape;761;p57"/>
          <p:cNvPicPr preferRelativeResize="0"/>
          <p:nvPr/>
        </p:nvPicPr>
        <p:blipFill>
          <a:blip r:embed="rId3">
            <a:alphaModFix/>
          </a:blip>
          <a:stretch>
            <a:fillRect/>
          </a:stretch>
        </p:blipFill>
        <p:spPr>
          <a:xfrm>
            <a:off x="2995050" y="1326425"/>
            <a:ext cx="2503200" cy="3277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8"/>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Class Diagram</a:t>
            </a:r>
            <a:endParaRPr b="1" sz="2800">
              <a:solidFill>
                <a:schemeClr val="dk1"/>
              </a:solidFill>
              <a:latin typeface="Epilogue"/>
              <a:ea typeface="Epilogue"/>
              <a:cs typeface="Epilogue"/>
              <a:sym typeface="Epilogue"/>
            </a:endParaRPr>
          </a:p>
        </p:txBody>
      </p:sp>
      <p:sp>
        <p:nvSpPr>
          <p:cNvPr id="767" name="Google Shape;767;p58"/>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Use Case</a:t>
            </a:r>
            <a:endParaRPr sz="1000">
              <a:latin typeface="Cabin"/>
              <a:ea typeface="Cabin"/>
              <a:cs typeface="Cabin"/>
              <a:sym typeface="Cabin"/>
            </a:endParaRPr>
          </a:p>
        </p:txBody>
      </p:sp>
      <p:sp>
        <p:nvSpPr>
          <p:cNvPr id="768" name="Google Shape;768;p58"/>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Sequence</a:t>
            </a:r>
            <a:endParaRPr sz="1000">
              <a:latin typeface="Cabin"/>
              <a:ea typeface="Cabin"/>
              <a:cs typeface="Cabin"/>
              <a:sym typeface="Cabin"/>
            </a:endParaRPr>
          </a:p>
        </p:txBody>
      </p:sp>
      <p:sp>
        <p:nvSpPr>
          <p:cNvPr id="769" name="Google Shape;769;p58"/>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Class</a:t>
            </a:r>
            <a:endParaRPr sz="1000">
              <a:solidFill>
                <a:schemeClr val="accent1"/>
              </a:solidFill>
              <a:latin typeface="Cabin"/>
              <a:ea typeface="Cabin"/>
              <a:cs typeface="Cabin"/>
              <a:sym typeface="Cabin"/>
            </a:endParaRPr>
          </a:p>
        </p:txBody>
      </p:sp>
      <p:pic>
        <p:nvPicPr>
          <p:cNvPr id="770" name="Google Shape;770;p58"/>
          <p:cNvPicPr preferRelativeResize="0"/>
          <p:nvPr/>
        </p:nvPicPr>
        <p:blipFill>
          <a:blip r:embed="rId3">
            <a:alphaModFix/>
          </a:blip>
          <a:stretch>
            <a:fillRect/>
          </a:stretch>
        </p:blipFill>
        <p:spPr>
          <a:xfrm>
            <a:off x="2785076" y="1386375"/>
            <a:ext cx="2923150" cy="3087000"/>
          </a:xfrm>
          <a:prstGeom prst="rect">
            <a:avLst/>
          </a:prstGeom>
          <a:noFill/>
          <a:ln>
            <a:noFill/>
          </a:ln>
        </p:spPr>
      </p:pic>
      <p:sp>
        <p:nvSpPr>
          <p:cNvPr id="771" name="Google Shape;771;p58"/>
          <p:cNvSpPr txBox="1"/>
          <p:nvPr/>
        </p:nvSpPr>
        <p:spPr>
          <a:xfrm>
            <a:off x="4947300" y="1367175"/>
            <a:ext cx="2826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bin"/>
                <a:ea typeface="Cabin"/>
                <a:cs typeface="Cabin"/>
                <a:sym typeface="Cabin"/>
              </a:rPr>
              <a:t>{</a:t>
            </a:r>
            <a:r>
              <a:rPr lang="en" sz="700">
                <a:latin typeface="Cabin"/>
                <a:ea typeface="Cabin"/>
                <a:cs typeface="Cabin"/>
                <a:sym typeface="Cabin"/>
              </a:rPr>
              <a:t>Persistent</a:t>
            </a:r>
            <a:r>
              <a:rPr lang="en" sz="700">
                <a:latin typeface="Cabin"/>
                <a:ea typeface="Cabin"/>
                <a:cs typeface="Cabin"/>
                <a:sym typeface="Cabin"/>
              </a:rPr>
              <a:t>}</a:t>
            </a:r>
            <a:endParaRPr sz="700">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9"/>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State Transition</a:t>
            </a:r>
            <a:r>
              <a:rPr b="1" lang="en" sz="2800">
                <a:solidFill>
                  <a:schemeClr val="dk1"/>
                </a:solidFill>
                <a:latin typeface="Epilogue"/>
                <a:ea typeface="Epilogue"/>
                <a:cs typeface="Epilogue"/>
                <a:sym typeface="Epilogue"/>
              </a:rPr>
              <a:t> Diagram</a:t>
            </a:r>
            <a:endParaRPr b="1" sz="2800">
              <a:solidFill>
                <a:schemeClr val="dk1"/>
              </a:solidFill>
              <a:latin typeface="Epilogue"/>
              <a:ea typeface="Epilogue"/>
              <a:cs typeface="Epilogue"/>
              <a:sym typeface="Epilogue"/>
            </a:endParaRPr>
          </a:p>
        </p:txBody>
      </p:sp>
      <p:sp>
        <p:nvSpPr>
          <p:cNvPr id="777" name="Google Shape;777;p59"/>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Use Case</a:t>
            </a:r>
            <a:endParaRPr sz="1000">
              <a:latin typeface="Cabin"/>
              <a:ea typeface="Cabin"/>
              <a:cs typeface="Cabin"/>
              <a:sym typeface="Cabin"/>
            </a:endParaRPr>
          </a:p>
        </p:txBody>
      </p:sp>
      <p:sp>
        <p:nvSpPr>
          <p:cNvPr id="778" name="Google Shape;778;p59"/>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Sequence</a:t>
            </a:r>
            <a:endParaRPr sz="1000">
              <a:latin typeface="Cabin"/>
              <a:ea typeface="Cabin"/>
              <a:cs typeface="Cabin"/>
              <a:sym typeface="Cabin"/>
            </a:endParaRPr>
          </a:p>
        </p:txBody>
      </p:sp>
      <p:sp>
        <p:nvSpPr>
          <p:cNvPr id="779" name="Google Shape;779;p59"/>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Class</a:t>
            </a:r>
            <a:endParaRPr sz="1000">
              <a:solidFill>
                <a:schemeClr val="accent1"/>
              </a:solidFill>
              <a:latin typeface="Cabin"/>
              <a:ea typeface="Cabin"/>
              <a:cs typeface="Cabin"/>
              <a:sym typeface="Cabin"/>
            </a:endParaRPr>
          </a:p>
        </p:txBody>
      </p:sp>
      <p:pic>
        <p:nvPicPr>
          <p:cNvPr id="780" name="Google Shape;780;p59"/>
          <p:cNvPicPr preferRelativeResize="0"/>
          <p:nvPr/>
        </p:nvPicPr>
        <p:blipFill>
          <a:blip r:embed="rId3">
            <a:alphaModFix/>
          </a:blip>
          <a:stretch>
            <a:fillRect/>
          </a:stretch>
        </p:blipFill>
        <p:spPr>
          <a:xfrm>
            <a:off x="1703125" y="1386375"/>
            <a:ext cx="5087050" cy="295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0"/>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60"/>
          <p:cNvGrpSpPr/>
          <p:nvPr/>
        </p:nvGrpSpPr>
        <p:grpSpPr>
          <a:xfrm>
            <a:off x="4882194" y="2169725"/>
            <a:ext cx="3123078" cy="1105100"/>
            <a:chOff x="1378750" y="2164200"/>
            <a:chExt cx="5607968" cy="1105100"/>
          </a:xfrm>
        </p:grpSpPr>
        <p:sp>
          <p:nvSpPr>
            <p:cNvPr id="787" name="Google Shape;787;p60"/>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0"/>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60"/>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0"/>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91" name="Google Shape;791;p60"/>
          <p:cNvSpPr txBox="1"/>
          <p:nvPr>
            <p:ph type="title"/>
          </p:nvPr>
        </p:nvSpPr>
        <p:spPr>
          <a:xfrm>
            <a:off x="4962788" y="2253000"/>
            <a:ext cx="296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Code &amp; Demo</a:t>
            </a:r>
            <a:endParaRPr sz="3500"/>
          </a:p>
        </p:txBody>
      </p:sp>
      <p:sp>
        <p:nvSpPr>
          <p:cNvPr id="792" name="Google Shape;792;p60"/>
          <p:cNvSpPr txBox="1"/>
          <p:nvPr>
            <p:ph idx="1" type="subTitle"/>
          </p:nvPr>
        </p:nvSpPr>
        <p:spPr>
          <a:xfrm rot="462">
            <a:off x="5327088" y="3360687"/>
            <a:ext cx="22332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Of Our Project</a:t>
            </a:r>
            <a:endParaRPr/>
          </a:p>
        </p:txBody>
      </p:sp>
      <p:grpSp>
        <p:nvGrpSpPr>
          <p:cNvPr id="793" name="Google Shape;793;p60"/>
          <p:cNvGrpSpPr/>
          <p:nvPr/>
        </p:nvGrpSpPr>
        <p:grpSpPr>
          <a:xfrm rot="2700000">
            <a:off x="113546" y="2934666"/>
            <a:ext cx="1724943" cy="1686284"/>
            <a:chOff x="7499398" y="624507"/>
            <a:chExt cx="1440046" cy="1407772"/>
          </a:xfrm>
        </p:grpSpPr>
        <p:sp>
          <p:nvSpPr>
            <p:cNvPr id="794" name="Google Shape;794;p60"/>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60"/>
            <p:cNvGrpSpPr/>
            <p:nvPr/>
          </p:nvGrpSpPr>
          <p:grpSpPr>
            <a:xfrm rot="-1343739">
              <a:off x="7664174" y="789203"/>
              <a:ext cx="1078029" cy="1078380"/>
              <a:chOff x="5759760" y="3433415"/>
              <a:chExt cx="583422" cy="583612"/>
            </a:xfrm>
          </p:grpSpPr>
          <p:sp>
            <p:nvSpPr>
              <p:cNvPr id="796" name="Google Shape;796;p60"/>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0"/>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0"/>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0"/>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0" name="Google Shape;800;p60"/>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60"/>
          <p:cNvGrpSpPr/>
          <p:nvPr/>
        </p:nvGrpSpPr>
        <p:grpSpPr>
          <a:xfrm rot="585029">
            <a:off x="1392974" y="4072531"/>
            <a:ext cx="1045017" cy="1021596"/>
            <a:chOff x="7499398" y="624507"/>
            <a:chExt cx="1440046" cy="1407772"/>
          </a:xfrm>
        </p:grpSpPr>
        <p:sp>
          <p:nvSpPr>
            <p:cNvPr id="802" name="Google Shape;802;p60"/>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60"/>
            <p:cNvGrpSpPr/>
            <p:nvPr/>
          </p:nvGrpSpPr>
          <p:grpSpPr>
            <a:xfrm rot="-1343739">
              <a:off x="7664174" y="789203"/>
              <a:ext cx="1078029" cy="1078380"/>
              <a:chOff x="5759760" y="3433415"/>
              <a:chExt cx="583422" cy="583612"/>
            </a:xfrm>
          </p:grpSpPr>
          <p:sp>
            <p:nvSpPr>
              <p:cNvPr id="804" name="Google Shape;804;p60"/>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0"/>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0"/>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0"/>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8" name="Google Shape;808;p60"/>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0"/>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61"/>
          <p:cNvSpPr/>
          <p:nvPr/>
        </p:nvSpPr>
        <p:spPr>
          <a:xfrm>
            <a:off x="517250" y="822700"/>
            <a:ext cx="7420500" cy="38841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1"/>
          <p:cNvSpPr/>
          <p:nvPr/>
        </p:nvSpPr>
        <p:spPr>
          <a:xfrm>
            <a:off x="7505025" y="2907975"/>
            <a:ext cx="10974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1"/>
          <p:cNvSpPr/>
          <p:nvPr/>
        </p:nvSpPr>
        <p:spPr>
          <a:xfrm>
            <a:off x="51725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1"/>
          <p:cNvSpPr/>
          <p:nvPr/>
        </p:nvSpPr>
        <p:spPr>
          <a:xfrm>
            <a:off x="51725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1"/>
          <p:cNvSpPr/>
          <p:nvPr/>
        </p:nvSpPr>
        <p:spPr>
          <a:xfrm>
            <a:off x="6893450" y="822700"/>
            <a:ext cx="1709100" cy="3954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1"/>
          <p:cNvSpPr/>
          <p:nvPr/>
        </p:nvSpPr>
        <p:spPr>
          <a:xfrm>
            <a:off x="7086825" y="3939800"/>
            <a:ext cx="1515600" cy="7668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1"/>
          <p:cNvSpPr/>
          <p:nvPr/>
        </p:nvSpPr>
        <p:spPr>
          <a:xfrm>
            <a:off x="7574925" y="1929425"/>
            <a:ext cx="10275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1"/>
          <p:cNvSpPr/>
          <p:nvPr/>
        </p:nvSpPr>
        <p:spPr>
          <a:xfrm>
            <a:off x="7330875" y="974825"/>
            <a:ext cx="1027500" cy="315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1"/>
          <p:cNvSpPr/>
          <p:nvPr/>
        </p:nvSpPr>
        <p:spPr>
          <a:xfrm>
            <a:off x="7295925" y="2961588"/>
            <a:ext cx="10974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1"/>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Handler Class </a:t>
            </a:r>
            <a:endParaRPr/>
          </a:p>
        </p:txBody>
      </p:sp>
      <p:sp>
        <p:nvSpPr>
          <p:cNvPr id="824" name="Google Shape;824;p61"/>
          <p:cNvSpPr txBox="1"/>
          <p:nvPr>
            <p:ph idx="4294967295" type="body"/>
          </p:nvPr>
        </p:nvSpPr>
        <p:spPr>
          <a:xfrm>
            <a:off x="720000" y="1533525"/>
            <a:ext cx="7217700" cy="3069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hlink"/>
              </a:buClr>
              <a:buSzPts val="1100"/>
              <a:buFont typeface="Arial"/>
              <a:buNone/>
            </a:pPr>
            <a:r>
              <a:rPr b="1" lang="en" sz="1200"/>
              <a:t>What does this section do?</a:t>
            </a:r>
            <a:endParaRPr b="1" sz="1200"/>
          </a:p>
          <a:p>
            <a:pPr indent="-304800" lvl="0" marL="457200" rtl="0" algn="l">
              <a:lnSpc>
                <a:spcPct val="150000"/>
              </a:lnSpc>
              <a:spcBef>
                <a:spcPts val="0"/>
              </a:spcBef>
              <a:spcAft>
                <a:spcPts val="0"/>
              </a:spcAft>
              <a:buSzPts val="1200"/>
              <a:buChar char="●"/>
            </a:pPr>
            <a:r>
              <a:rPr lang="en" sz="1200"/>
              <a:t>Highlights how the function uses input parameters like keyword, count,, min_year, sortOrder to create highly customizable search queries. This enables precise information retrieval based on unique requirements.</a:t>
            </a:r>
            <a:endParaRPr sz="1200"/>
          </a:p>
          <a:p>
            <a:pPr indent="-304800" lvl="0" marL="457200" rtl="0" algn="l">
              <a:lnSpc>
                <a:spcPct val="150000"/>
              </a:lnSpc>
              <a:spcBef>
                <a:spcPts val="0"/>
              </a:spcBef>
              <a:spcAft>
                <a:spcPts val="0"/>
              </a:spcAft>
              <a:buSzPts val="1200"/>
              <a:buChar char="●"/>
            </a:pPr>
            <a:r>
              <a:rPr lang="en" sz="1200"/>
              <a:t>Emphasize the function's ability to filter and sort search results based on the last published date and alphabetical order of titles. This sophisticated feature ensures that the search results are always relevant and organized, enhancing the usability of the data retrieved.</a:t>
            </a:r>
            <a:endParaRPr sz="1200"/>
          </a:p>
        </p:txBody>
      </p:sp>
      <p:sp>
        <p:nvSpPr>
          <p:cNvPr id="825" name="Google Shape;825;p61"/>
          <p:cNvSpPr txBox="1"/>
          <p:nvPr/>
        </p:nvSpPr>
        <p:spPr>
          <a:xfrm>
            <a:off x="7937700" y="12907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Overview</a:t>
            </a:r>
            <a:endParaRPr b="1" sz="1000">
              <a:solidFill>
                <a:schemeClr val="accent1"/>
              </a:solidFill>
              <a:latin typeface="Epilogue"/>
              <a:ea typeface="Epilogue"/>
              <a:cs typeface="Epilogue"/>
              <a:sym typeface="Epilogue"/>
            </a:endParaRPr>
          </a:p>
        </p:txBody>
      </p:sp>
      <p:sp>
        <p:nvSpPr>
          <p:cNvPr id="826" name="Google Shape;826;p61"/>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Completed</a:t>
            </a:r>
            <a:endParaRPr sz="1000">
              <a:latin typeface="Cabin"/>
              <a:ea typeface="Cabin"/>
              <a:cs typeface="Cabin"/>
              <a:sym typeface="Cabin"/>
            </a:endParaRPr>
          </a:p>
        </p:txBody>
      </p:sp>
      <p:sp>
        <p:nvSpPr>
          <p:cNvPr id="827" name="Google Shape;827;p61"/>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Next Steps</a:t>
            </a:r>
            <a:endParaRPr sz="1000">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grpSp>
        <p:nvGrpSpPr>
          <p:cNvPr id="570" name="Google Shape;570;p44"/>
          <p:cNvGrpSpPr/>
          <p:nvPr/>
        </p:nvGrpSpPr>
        <p:grpSpPr>
          <a:xfrm>
            <a:off x="1994675" y="3248650"/>
            <a:ext cx="2392050" cy="586550"/>
            <a:chOff x="5489850" y="1719050"/>
            <a:chExt cx="2392050" cy="586550"/>
          </a:xfrm>
        </p:grpSpPr>
        <p:sp>
          <p:nvSpPr>
            <p:cNvPr id="571" name="Google Shape;571;p44"/>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44"/>
          <p:cNvGrpSpPr/>
          <p:nvPr/>
        </p:nvGrpSpPr>
        <p:grpSpPr>
          <a:xfrm>
            <a:off x="5863375" y="3248650"/>
            <a:ext cx="2392050" cy="586550"/>
            <a:chOff x="5489850" y="1719050"/>
            <a:chExt cx="2392050" cy="586550"/>
          </a:xfrm>
        </p:grpSpPr>
        <p:sp>
          <p:nvSpPr>
            <p:cNvPr id="574" name="Google Shape;574;p44"/>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44"/>
          <p:cNvGrpSpPr/>
          <p:nvPr/>
        </p:nvGrpSpPr>
        <p:grpSpPr>
          <a:xfrm>
            <a:off x="5891200" y="1893750"/>
            <a:ext cx="2392050" cy="586550"/>
            <a:chOff x="5489850" y="1719050"/>
            <a:chExt cx="2392050" cy="586550"/>
          </a:xfrm>
        </p:grpSpPr>
        <p:sp>
          <p:nvSpPr>
            <p:cNvPr id="577" name="Google Shape;577;p44"/>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44"/>
          <p:cNvGrpSpPr/>
          <p:nvPr/>
        </p:nvGrpSpPr>
        <p:grpSpPr>
          <a:xfrm>
            <a:off x="1986275" y="1893750"/>
            <a:ext cx="2392050" cy="586550"/>
            <a:chOff x="5489850" y="1719050"/>
            <a:chExt cx="2392050" cy="586550"/>
          </a:xfrm>
        </p:grpSpPr>
        <p:sp>
          <p:nvSpPr>
            <p:cNvPr id="580" name="Google Shape;580;p44"/>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44"/>
          <p:cNvSpPr/>
          <p:nvPr/>
        </p:nvSpPr>
        <p:spPr>
          <a:xfrm>
            <a:off x="4707075" y="3247613"/>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4723363" y="1840988"/>
            <a:ext cx="940826" cy="71693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808425" y="3247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4"/>
          <p:cNvSpPr/>
          <p:nvPr/>
        </p:nvSpPr>
        <p:spPr>
          <a:xfrm>
            <a:off x="808438" y="1840988"/>
            <a:ext cx="940826" cy="71693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4"/>
          <p:cNvSpPr txBox="1"/>
          <p:nvPr>
            <p:ph type="title"/>
          </p:nvPr>
        </p:nvSpPr>
        <p:spPr>
          <a:xfrm>
            <a:off x="2088340" y="1943325"/>
            <a:ext cx="2103000" cy="42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Project Overview</a:t>
            </a:r>
            <a:endParaRPr sz="1600"/>
          </a:p>
        </p:txBody>
      </p:sp>
      <p:sp>
        <p:nvSpPr>
          <p:cNvPr id="587" name="Google Shape;587;p44"/>
          <p:cNvSpPr txBox="1"/>
          <p:nvPr>
            <p:ph idx="1" type="subTitle"/>
          </p:nvPr>
        </p:nvSpPr>
        <p:spPr>
          <a:xfrm>
            <a:off x="1986275" y="2426200"/>
            <a:ext cx="23919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description of the project</a:t>
            </a:r>
            <a:endParaRPr/>
          </a:p>
        </p:txBody>
      </p:sp>
      <p:sp>
        <p:nvSpPr>
          <p:cNvPr id="588" name="Google Shape;588;p44"/>
          <p:cNvSpPr txBox="1"/>
          <p:nvPr>
            <p:ph idx="2" type="title"/>
          </p:nvPr>
        </p:nvSpPr>
        <p:spPr>
          <a:xfrm rot="1296">
            <a:off x="4795982" y="3370397"/>
            <a:ext cx="795600" cy="59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89" name="Google Shape;589;p44"/>
          <p:cNvSpPr txBox="1"/>
          <p:nvPr>
            <p:ph idx="3" type="title"/>
          </p:nvPr>
        </p:nvSpPr>
        <p:spPr>
          <a:xfrm>
            <a:off x="881056" y="3370847"/>
            <a:ext cx="79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90" name="Google Shape;590;p44"/>
          <p:cNvSpPr txBox="1"/>
          <p:nvPr>
            <p:ph idx="4" type="title"/>
          </p:nvPr>
        </p:nvSpPr>
        <p:spPr>
          <a:xfrm>
            <a:off x="2199952" y="3321425"/>
            <a:ext cx="1879800" cy="4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Requirements</a:t>
            </a:r>
            <a:endParaRPr sz="1600"/>
          </a:p>
        </p:txBody>
      </p:sp>
      <p:sp>
        <p:nvSpPr>
          <p:cNvPr id="591" name="Google Shape;591;p44"/>
          <p:cNvSpPr txBox="1"/>
          <p:nvPr>
            <p:ph idx="5" type="subTitle"/>
          </p:nvPr>
        </p:nvSpPr>
        <p:spPr>
          <a:xfrm>
            <a:off x="2087410" y="3782550"/>
            <a:ext cx="2229600" cy="53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Specify</a:t>
            </a:r>
            <a:r>
              <a:rPr lang="en"/>
              <a:t> user and system </a:t>
            </a:r>
            <a:r>
              <a:rPr lang="en"/>
              <a:t>requirements</a:t>
            </a:r>
            <a:endParaRPr/>
          </a:p>
        </p:txBody>
      </p:sp>
      <p:sp>
        <p:nvSpPr>
          <p:cNvPr id="592" name="Google Shape;592;p44"/>
          <p:cNvSpPr txBox="1"/>
          <p:nvPr>
            <p:ph idx="6" type="title"/>
          </p:nvPr>
        </p:nvSpPr>
        <p:spPr>
          <a:xfrm>
            <a:off x="6109206" y="3320375"/>
            <a:ext cx="18837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Cyberminer</a:t>
            </a:r>
            <a:endParaRPr sz="1600"/>
          </a:p>
        </p:txBody>
      </p:sp>
      <p:sp>
        <p:nvSpPr>
          <p:cNvPr id="593" name="Google Shape;593;p44"/>
          <p:cNvSpPr txBox="1"/>
          <p:nvPr>
            <p:ph idx="7" type="subTitle"/>
          </p:nvPr>
        </p:nvSpPr>
        <p:spPr>
          <a:xfrm>
            <a:off x="5932350" y="3782554"/>
            <a:ext cx="2237400" cy="53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Overview of Cyberminer implementation</a:t>
            </a:r>
            <a:endParaRPr/>
          </a:p>
        </p:txBody>
      </p:sp>
      <p:sp>
        <p:nvSpPr>
          <p:cNvPr id="594" name="Google Shape;594;p44"/>
          <p:cNvSpPr txBox="1"/>
          <p:nvPr>
            <p:ph idx="8" type="title"/>
          </p:nvPr>
        </p:nvSpPr>
        <p:spPr>
          <a:xfrm>
            <a:off x="5950832" y="1943325"/>
            <a:ext cx="2175300" cy="44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Design</a:t>
            </a:r>
            <a:endParaRPr sz="1600"/>
          </a:p>
        </p:txBody>
      </p:sp>
      <p:sp>
        <p:nvSpPr>
          <p:cNvPr id="595" name="Google Shape;595;p44"/>
          <p:cNvSpPr txBox="1"/>
          <p:nvPr>
            <p:ph idx="9" type="subTitle"/>
          </p:nvPr>
        </p:nvSpPr>
        <p:spPr>
          <a:xfrm>
            <a:off x="5932362" y="2424850"/>
            <a:ext cx="2237400" cy="53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Use Case, Sequence, and Class Diagrams</a:t>
            </a:r>
            <a:endParaRPr/>
          </a:p>
        </p:txBody>
      </p:sp>
      <p:sp>
        <p:nvSpPr>
          <p:cNvPr id="596" name="Google Shape;596;p44"/>
          <p:cNvSpPr txBox="1"/>
          <p:nvPr>
            <p:ph idx="13" type="title"/>
          </p:nvPr>
        </p:nvSpPr>
        <p:spPr>
          <a:xfrm rot="1296">
            <a:off x="4795981" y="1964342"/>
            <a:ext cx="7956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97" name="Google Shape;597;p44"/>
          <p:cNvSpPr txBox="1"/>
          <p:nvPr>
            <p:ph idx="14" type="title"/>
          </p:nvPr>
        </p:nvSpPr>
        <p:spPr>
          <a:xfrm rot="1302">
            <a:off x="882700" y="1964200"/>
            <a:ext cx="792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98" name="Google Shape;598;p44"/>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lt1"/>
                </a:solidFill>
              </a:rPr>
              <a:t>contents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2"/>
          <p:cNvSpPr/>
          <p:nvPr/>
        </p:nvSpPr>
        <p:spPr>
          <a:xfrm>
            <a:off x="7374450" y="2007375"/>
            <a:ext cx="1027500" cy="276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7505025" y="2907975"/>
            <a:ext cx="10974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517250" y="827825"/>
            <a:ext cx="7420500" cy="38841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51725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51725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6893450" y="822700"/>
            <a:ext cx="1709100" cy="3954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2"/>
          <p:cNvSpPr/>
          <p:nvPr/>
        </p:nvSpPr>
        <p:spPr>
          <a:xfrm>
            <a:off x="7086825" y="3939800"/>
            <a:ext cx="1515600" cy="7668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2"/>
          <p:cNvSpPr txBox="1"/>
          <p:nvPr/>
        </p:nvSpPr>
        <p:spPr>
          <a:xfrm>
            <a:off x="7937700" y="12907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Overview</a:t>
            </a:r>
            <a:endParaRPr b="1" sz="1000">
              <a:solidFill>
                <a:schemeClr val="lt1"/>
              </a:solidFill>
              <a:latin typeface="Epilogue"/>
              <a:ea typeface="Epilogue"/>
              <a:cs typeface="Epilogue"/>
              <a:sym typeface="Epilogue"/>
            </a:endParaRPr>
          </a:p>
        </p:txBody>
      </p:sp>
      <p:sp>
        <p:nvSpPr>
          <p:cNvPr id="840" name="Google Shape;840;p62"/>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Completed</a:t>
            </a:r>
            <a:endParaRPr sz="1000">
              <a:solidFill>
                <a:schemeClr val="accent1"/>
              </a:solidFill>
              <a:latin typeface="Cabin"/>
              <a:ea typeface="Cabin"/>
              <a:cs typeface="Cabin"/>
              <a:sym typeface="Cabin"/>
            </a:endParaRPr>
          </a:p>
        </p:txBody>
      </p:sp>
      <p:sp>
        <p:nvSpPr>
          <p:cNvPr id="841" name="Google Shape;841;p62"/>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Next Steps</a:t>
            </a:r>
            <a:endParaRPr sz="1000">
              <a:latin typeface="Cabin"/>
              <a:ea typeface="Cabin"/>
              <a:cs typeface="Cabin"/>
              <a:sym typeface="Cabin"/>
            </a:endParaRPr>
          </a:p>
        </p:txBody>
      </p:sp>
      <p:sp>
        <p:nvSpPr>
          <p:cNvPr id="842" name="Google Shape;842;p62"/>
          <p:cNvSpPr/>
          <p:nvPr/>
        </p:nvSpPr>
        <p:spPr>
          <a:xfrm>
            <a:off x="7574925" y="1929425"/>
            <a:ext cx="10275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2"/>
          <p:cNvSpPr/>
          <p:nvPr/>
        </p:nvSpPr>
        <p:spPr>
          <a:xfrm>
            <a:off x="6893450" y="1122871"/>
            <a:ext cx="1027500" cy="7668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2"/>
          <p:cNvSpPr/>
          <p:nvPr/>
        </p:nvSpPr>
        <p:spPr>
          <a:xfrm>
            <a:off x="7330875" y="959825"/>
            <a:ext cx="1027500" cy="315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2"/>
          <p:cNvSpPr/>
          <p:nvPr/>
        </p:nvSpPr>
        <p:spPr>
          <a:xfrm>
            <a:off x="7295925" y="2961588"/>
            <a:ext cx="10974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6" name="Google Shape;846;p62"/>
          <p:cNvPicPr preferRelativeResize="0"/>
          <p:nvPr/>
        </p:nvPicPr>
        <p:blipFill>
          <a:blip r:embed="rId3">
            <a:alphaModFix/>
          </a:blip>
          <a:stretch>
            <a:fillRect/>
          </a:stretch>
        </p:blipFill>
        <p:spPr>
          <a:xfrm>
            <a:off x="598075" y="827825"/>
            <a:ext cx="7825924" cy="382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3"/>
          <p:cNvSpPr/>
          <p:nvPr/>
        </p:nvSpPr>
        <p:spPr>
          <a:xfrm>
            <a:off x="517250" y="822700"/>
            <a:ext cx="8085300" cy="38841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3"/>
          <p:cNvSpPr/>
          <p:nvPr/>
        </p:nvSpPr>
        <p:spPr>
          <a:xfrm>
            <a:off x="51725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3"/>
          <p:cNvSpPr/>
          <p:nvPr/>
        </p:nvSpPr>
        <p:spPr>
          <a:xfrm>
            <a:off x="51725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3"/>
          <p:cNvSpPr/>
          <p:nvPr/>
        </p:nvSpPr>
        <p:spPr>
          <a:xfrm>
            <a:off x="750510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3"/>
          <p:cNvSpPr/>
          <p:nvPr/>
        </p:nvSpPr>
        <p:spPr>
          <a:xfrm>
            <a:off x="750510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3"/>
          <p:cNvSpPr txBox="1"/>
          <p:nvPr/>
        </p:nvSpPr>
        <p:spPr>
          <a:xfrm>
            <a:off x="1163400" y="949100"/>
            <a:ext cx="41715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sp>
        <p:nvSpPr>
          <p:cNvPr id="857" name="Google Shape;857;p63"/>
          <p:cNvSpPr txBox="1"/>
          <p:nvPr>
            <p:ph type="title"/>
          </p:nvPr>
        </p:nvSpPr>
        <p:spPr>
          <a:xfrm>
            <a:off x="720000" y="94585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 Object-Oriented</a:t>
            </a:r>
            <a:endParaRPr/>
          </a:p>
        </p:txBody>
      </p:sp>
      <p:pic>
        <p:nvPicPr>
          <p:cNvPr id="858" name="Google Shape;858;p63"/>
          <p:cNvPicPr preferRelativeResize="0"/>
          <p:nvPr/>
        </p:nvPicPr>
        <p:blipFill rotWithShape="1">
          <a:blip r:embed="rId3">
            <a:alphaModFix/>
          </a:blip>
          <a:srcRect b="0" l="0" r="0" t="6655"/>
          <a:stretch/>
        </p:blipFill>
        <p:spPr>
          <a:xfrm>
            <a:off x="1628950" y="1510150"/>
            <a:ext cx="5856389" cy="29895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64"/>
          <p:cNvSpPr/>
          <p:nvPr/>
        </p:nvSpPr>
        <p:spPr>
          <a:xfrm>
            <a:off x="517250" y="822700"/>
            <a:ext cx="8085300" cy="38841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4"/>
          <p:cNvSpPr/>
          <p:nvPr/>
        </p:nvSpPr>
        <p:spPr>
          <a:xfrm>
            <a:off x="51725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4"/>
          <p:cNvSpPr/>
          <p:nvPr/>
        </p:nvSpPr>
        <p:spPr>
          <a:xfrm>
            <a:off x="51725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4"/>
          <p:cNvSpPr/>
          <p:nvPr/>
        </p:nvSpPr>
        <p:spPr>
          <a:xfrm>
            <a:off x="750510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4"/>
          <p:cNvSpPr/>
          <p:nvPr/>
        </p:nvSpPr>
        <p:spPr>
          <a:xfrm>
            <a:off x="750510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4"/>
          <p:cNvSpPr txBox="1"/>
          <p:nvPr/>
        </p:nvSpPr>
        <p:spPr>
          <a:xfrm>
            <a:off x="1163400" y="949100"/>
            <a:ext cx="41715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bin"/>
              <a:ea typeface="Cabin"/>
              <a:cs typeface="Cabin"/>
              <a:sym typeface="Cabin"/>
            </a:endParaRPr>
          </a:p>
        </p:txBody>
      </p:sp>
      <p:sp>
        <p:nvSpPr>
          <p:cNvPr id="869" name="Google Shape;869;p64"/>
          <p:cNvSpPr txBox="1"/>
          <p:nvPr>
            <p:ph type="title"/>
          </p:nvPr>
        </p:nvSpPr>
        <p:spPr>
          <a:xfrm>
            <a:off x="720000" y="94585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 Results</a:t>
            </a:r>
            <a:endParaRPr/>
          </a:p>
        </p:txBody>
      </p:sp>
      <p:pic>
        <p:nvPicPr>
          <p:cNvPr id="870" name="Google Shape;870;p64"/>
          <p:cNvPicPr preferRelativeResize="0"/>
          <p:nvPr/>
        </p:nvPicPr>
        <p:blipFill rotWithShape="1">
          <a:blip r:embed="rId3">
            <a:alphaModFix/>
          </a:blip>
          <a:srcRect b="38201" l="353" r="69436" t="6038"/>
          <a:stretch/>
        </p:blipFill>
        <p:spPr>
          <a:xfrm>
            <a:off x="3106043" y="1592000"/>
            <a:ext cx="2907658" cy="2934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5"/>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66"/>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500">
                <a:solidFill>
                  <a:schemeClr val="dk2"/>
                </a:solidFill>
              </a:rPr>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5"/>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45"/>
          <p:cNvGrpSpPr/>
          <p:nvPr/>
        </p:nvGrpSpPr>
        <p:grpSpPr>
          <a:xfrm>
            <a:off x="4882194" y="2169725"/>
            <a:ext cx="3123078" cy="1105100"/>
            <a:chOff x="1378750" y="2164200"/>
            <a:chExt cx="5607968" cy="1105100"/>
          </a:xfrm>
        </p:grpSpPr>
        <p:sp>
          <p:nvSpPr>
            <p:cNvPr id="605" name="Google Shape;605;p45"/>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5"/>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45"/>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09" name="Google Shape;609;p45"/>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Project Overview</a:t>
            </a:r>
            <a:endParaRPr sz="3000"/>
          </a:p>
        </p:txBody>
      </p:sp>
      <p:sp>
        <p:nvSpPr>
          <p:cNvPr id="610" name="Google Shape;610;p45"/>
          <p:cNvSpPr txBox="1"/>
          <p:nvPr>
            <p:ph idx="1" type="subTitle"/>
          </p:nvPr>
        </p:nvSpPr>
        <p:spPr>
          <a:xfrm rot="399">
            <a:off x="5206350" y="3360675"/>
            <a:ext cx="25863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description of the project</a:t>
            </a:r>
            <a:endParaRPr/>
          </a:p>
        </p:txBody>
      </p:sp>
      <p:grpSp>
        <p:nvGrpSpPr>
          <p:cNvPr id="611" name="Google Shape;611;p45"/>
          <p:cNvGrpSpPr/>
          <p:nvPr/>
        </p:nvGrpSpPr>
        <p:grpSpPr>
          <a:xfrm rot="2700000">
            <a:off x="113546" y="2934666"/>
            <a:ext cx="1724943" cy="1686284"/>
            <a:chOff x="7499398" y="624507"/>
            <a:chExt cx="1440046" cy="1407772"/>
          </a:xfrm>
        </p:grpSpPr>
        <p:sp>
          <p:nvSpPr>
            <p:cNvPr id="612" name="Google Shape;612;p45"/>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5"/>
            <p:cNvGrpSpPr/>
            <p:nvPr/>
          </p:nvGrpSpPr>
          <p:grpSpPr>
            <a:xfrm rot="-1343739">
              <a:off x="7664174" y="789203"/>
              <a:ext cx="1078029" cy="1078380"/>
              <a:chOff x="5759760" y="3433415"/>
              <a:chExt cx="583422" cy="583612"/>
            </a:xfrm>
          </p:grpSpPr>
          <p:sp>
            <p:nvSpPr>
              <p:cNvPr id="614" name="Google Shape;614;p4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8" name="Google Shape;618;p45"/>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45"/>
          <p:cNvGrpSpPr/>
          <p:nvPr/>
        </p:nvGrpSpPr>
        <p:grpSpPr>
          <a:xfrm rot="585029">
            <a:off x="1392974" y="4072531"/>
            <a:ext cx="1045017" cy="1021596"/>
            <a:chOff x="7499398" y="624507"/>
            <a:chExt cx="1440046" cy="1407772"/>
          </a:xfrm>
        </p:grpSpPr>
        <p:sp>
          <p:nvSpPr>
            <p:cNvPr id="620" name="Google Shape;620;p45"/>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45"/>
            <p:cNvGrpSpPr/>
            <p:nvPr/>
          </p:nvGrpSpPr>
          <p:grpSpPr>
            <a:xfrm rot="-1343739">
              <a:off x="7664174" y="789203"/>
              <a:ext cx="1078029" cy="1078380"/>
              <a:chOff x="5759760" y="3433415"/>
              <a:chExt cx="583422" cy="583612"/>
            </a:xfrm>
          </p:grpSpPr>
          <p:sp>
            <p:nvSpPr>
              <p:cNvPr id="622" name="Google Shape;622;p4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6" name="Google Shape;626;p45"/>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33" name="Google Shape;633;p46"/>
          <p:cNvSpPr txBox="1"/>
          <p:nvPr>
            <p:ph idx="1" type="body"/>
          </p:nvPr>
        </p:nvSpPr>
        <p:spPr>
          <a:xfrm>
            <a:off x="720000" y="1533525"/>
            <a:ext cx="7704000" cy="2324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a:solidFill>
                  <a:schemeClr val="dk1"/>
                </a:solidFill>
              </a:rPr>
              <a:t>Develop a simple web search engine, Cyberminer</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Use Object-Oriented Analysis and Design principles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Our team utilized Astah to create UML diagrams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Build a prototype using an Object-Oriented Program</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Our team used Python and Flask API for the implementation of the back-end design</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Our team used HTML, CSS, and JavaScript for the front-end design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Accessible through team’s web page (GitHub) and/or own device (e.g. PC, laptop)</a:t>
            </a:r>
            <a:endParaRPr>
              <a:solidFill>
                <a:schemeClr val="dk1"/>
              </a:solidFill>
            </a:endParaRPr>
          </a:p>
        </p:txBody>
      </p:sp>
      <p:sp>
        <p:nvSpPr>
          <p:cNvPr id="634" name="Google Shape;634;p46"/>
          <p:cNvSpPr txBox="1"/>
          <p:nvPr/>
        </p:nvSpPr>
        <p:spPr>
          <a:xfrm>
            <a:off x="4826325" y="42076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Overview</a:t>
            </a:r>
            <a:endParaRPr b="1" sz="1000">
              <a:solidFill>
                <a:schemeClr val="accent1"/>
              </a:solidFill>
              <a:latin typeface="Epilogue"/>
              <a:ea typeface="Epilogue"/>
              <a:cs typeface="Epilogue"/>
              <a:sym typeface="Epilogue"/>
            </a:endParaRPr>
          </a:p>
        </p:txBody>
      </p:sp>
      <p:sp>
        <p:nvSpPr>
          <p:cNvPr id="635" name="Google Shape;635;p46"/>
          <p:cNvSpPr txBox="1"/>
          <p:nvPr/>
        </p:nvSpPr>
        <p:spPr>
          <a:xfrm>
            <a:off x="5960750" y="42076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Roadmap</a:t>
            </a:r>
            <a:endParaRPr b="1" sz="1000">
              <a:solidFill>
                <a:schemeClr val="lt1"/>
              </a:solidFill>
              <a:latin typeface="Epilogue"/>
              <a:ea typeface="Epilogue"/>
              <a:cs typeface="Epilogue"/>
              <a:sym typeface="Epilog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7"/>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Roadmap</a:t>
            </a:r>
            <a:endParaRPr/>
          </a:p>
        </p:txBody>
      </p:sp>
      <p:pic>
        <p:nvPicPr>
          <p:cNvPr id="641" name="Google Shape;641;p47"/>
          <p:cNvPicPr preferRelativeResize="0"/>
          <p:nvPr/>
        </p:nvPicPr>
        <p:blipFill>
          <a:blip r:embed="rId3">
            <a:alphaModFix/>
          </a:blip>
          <a:stretch>
            <a:fillRect/>
          </a:stretch>
        </p:blipFill>
        <p:spPr>
          <a:xfrm>
            <a:off x="1705025" y="1533525"/>
            <a:ext cx="5718524" cy="2499000"/>
          </a:xfrm>
          <a:prstGeom prst="rect">
            <a:avLst/>
          </a:prstGeom>
          <a:noFill/>
          <a:ln cap="flat" cmpd="sng" w="19050">
            <a:solidFill>
              <a:schemeClr val="dk2"/>
            </a:solidFill>
            <a:prstDash val="solid"/>
            <a:miter lim="8000"/>
            <a:headEnd len="sm" w="sm" type="none"/>
            <a:tailEnd len="sm" w="sm" type="none"/>
          </a:ln>
        </p:spPr>
      </p:pic>
      <p:sp>
        <p:nvSpPr>
          <p:cNvPr id="642" name="Google Shape;642;p47"/>
          <p:cNvSpPr txBox="1"/>
          <p:nvPr/>
        </p:nvSpPr>
        <p:spPr>
          <a:xfrm>
            <a:off x="4826325" y="42076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Overview</a:t>
            </a:r>
            <a:endParaRPr b="1" sz="1000">
              <a:solidFill>
                <a:schemeClr val="lt1"/>
              </a:solidFill>
              <a:latin typeface="Epilogue"/>
              <a:ea typeface="Epilogue"/>
              <a:cs typeface="Epilogue"/>
              <a:sym typeface="Epilogue"/>
            </a:endParaRPr>
          </a:p>
        </p:txBody>
      </p:sp>
      <p:sp>
        <p:nvSpPr>
          <p:cNvPr id="643" name="Google Shape;643;p47"/>
          <p:cNvSpPr txBox="1"/>
          <p:nvPr/>
        </p:nvSpPr>
        <p:spPr>
          <a:xfrm>
            <a:off x="5960750" y="42076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Roadmap</a:t>
            </a:r>
            <a:endParaRPr b="1" sz="1000">
              <a:solidFill>
                <a:schemeClr val="accent1"/>
              </a:solidFill>
              <a:latin typeface="Epilogue"/>
              <a:ea typeface="Epilogue"/>
              <a:cs typeface="Epilogue"/>
              <a:sym typeface="Epilog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8"/>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48"/>
          <p:cNvGrpSpPr/>
          <p:nvPr/>
        </p:nvGrpSpPr>
        <p:grpSpPr>
          <a:xfrm>
            <a:off x="4882194" y="2169725"/>
            <a:ext cx="3123078" cy="1105100"/>
            <a:chOff x="1378750" y="2164200"/>
            <a:chExt cx="5607968" cy="1105100"/>
          </a:xfrm>
        </p:grpSpPr>
        <p:sp>
          <p:nvSpPr>
            <p:cNvPr id="650" name="Google Shape;650;p48"/>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8"/>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48"/>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8"/>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54" name="Google Shape;654;p48"/>
          <p:cNvSpPr txBox="1"/>
          <p:nvPr>
            <p:ph type="title"/>
          </p:nvPr>
        </p:nvSpPr>
        <p:spPr>
          <a:xfrm>
            <a:off x="4962788" y="2253000"/>
            <a:ext cx="296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Requirements</a:t>
            </a:r>
            <a:endParaRPr sz="3000"/>
          </a:p>
        </p:txBody>
      </p:sp>
      <p:sp>
        <p:nvSpPr>
          <p:cNvPr id="655" name="Google Shape;655;p48"/>
          <p:cNvSpPr txBox="1"/>
          <p:nvPr>
            <p:ph idx="1" type="subTitle"/>
          </p:nvPr>
        </p:nvSpPr>
        <p:spPr>
          <a:xfrm rot="462">
            <a:off x="5327088" y="3360687"/>
            <a:ext cx="22332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Specify user and system requirements</a:t>
            </a:r>
            <a:endParaRPr/>
          </a:p>
        </p:txBody>
      </p:sp>
      <p:grpSp>
        <p:nvGrpSpPr>
          <p:cNvPr id="656" name="Google Shape;656;p48"/>
          <p:cNvGrpSpPr/>
          <p:nvPr/>
        </p:nvGrpSpPr>
        <p:grpSpPr>
          <a:xfrm rot="2700000">
            <a:off x="113546" y="2934666"/>
            <a:ext cx="1724943" cy="1686284"/>
            <a:chOff x="7499398" y="624507"/>
            <a:chExt cx="1440046" cy="1407772"/>
          </a:xfrm>
        </p:grpSpPr>
        <p:sp>
          <p:nvSpPr>
            <p:cNvPr id="657" name="Google Shape;657;p48"/>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48"/>
            <p:cNvGrpSpPr/>
            <p:nvPr/>
          </p:nvGrpSpPr>
          <p:grpSpPr>
            <a:xfrm rot="-1343739">
              <a:off x="7664174" y="789203"/>
              <a:ext cx="1078029" cy="1078380"/>
              <a:chOff x="5759760" y="3433415"/>
              <a:chExt cx="583422" cy="583612"/>
            </a:xfrm>
          </p:grpSpPr>
          <p:sp>
            <p:nvSpPr>
              <p:cNvPr id="659" name="Google Shape;659;p48"/>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8"/>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8"/>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8"/>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3" name="Google Shape;663;p48"/>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48"/>
          <p:cNvGrpSpPr/>
          <p:nvPr/>
        </p:nvGrpSpPr>
        <p:grpSpPr>
          <a:xfrm rot="585029">
            <a:off x="1392974" y="4072531"/>
            <a:ext cx="1045017" cy="1021596"/>
            <a:chOff x="7499398" y="624507"/>
            <a:chExt cx="1440046" cy="1407772"/>
          </a:xfrm>
        </p:grpSpPr>
        <p:sp>
          <p:nvSpPr>
            <p:cNvPr id="665" name="Google Shape;665;p48"/>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48"/>
            <p:cNvGrpSpPr/>
            <p:nvPr/>
          </p:nvGrpSpPr>
          <p:grpSpPr>
            <a:xfrm rot="-1343739">
              <a:off x="7664174" y="789203"/>
              <a:ext cx="1078029" cy="1078380"/>
              <a:chOff x="5759760" y="3433415"/>
              <a:chExt cx="583422" cy="583612"/>
            </a:xfrm>
          </p:grpSpPr>
          <p:sp>
            <p:nvSpPr>
              <p:cNvPr id="667" name="Google Shape;667;p48"/>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8"/>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8"/>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8"/>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1" name="Google Shape;671;p48"/>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8"/>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9"/>
          <p:cNvSpPr txBox="1"/>
          <p:nvPr>
            <p:ph type="title"/>
          </p:nvPr>
        </p:nvSpPr>
        <p:spPr>
          <a:xfrm>
            <a:off x="720000" y="8387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Functional Requirements </a:t>
            </a:r>
            <a:endParaRPr sz="2800"/>
          </a:p>
        </p:txBody>
      </p:sp>
      <p:sp>
        <p:nvSpPr>
          <p:cNvPr id="678" name="Google Shape;678;p49"/>
          <p:cNvSpPr txBox="1"/>
          <p:nvPr>
            <p:ph idx="4294967295" type="body"/>
          </p:nvPr>
        </p:nvSpPr>
        <p:spPr>
          <a:xfrm>
            <a:off x="720000" y="1409700"/>
            <a:ext cx="7704000" cy="319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t>The Cyberminer System shall:</a:t>
            </a:r>
            <a:endParaRPr b="1" sz="1200"/>
          </a:p>
          <a:p>
            <a:pPr indent="-304800" lvl="0" marL="457200" rtl="0" algn="l">
              <a:lnSpc>
                <a:spcPct val="150000"/>
              </a:lnSpc>
              <a:spcBef>
                <a:spcPts val="0"/>
              </a:spcBef>
              <a:spcAft>
                <a:spcPts val="0"/>
              </a:spcAft>
              <a:buSzPts val="1200"/>
              <a:buChar char="●"/>
            </a:pPr>
            <a:r>
              <a:rPr lang="en" sz="1200"/>
              <a:t>Accept a list of keywords and return matching URLs</a:t>
            </a:r>
            <a:endParaRPr sz="1200"/>
          </a:p>
          <a:p>
            <a:pPr indent="-304800" lvl="0" marL="457200" rtl="0" algn="l">
              <a:lnSpc>
                <a:spcPct val="150000"/>
              </a:lnSpc>
              <a:spcBef>
                <a:spcPts val="0"/>
              </a:spcBef>
              <a:spcAft>
                <a:spcPts val="0"/>
              </a:spcAft>
              <a:buSzPts val="1200"/>
              <a:buChar char="●"/>
            </a:pPr>
            <a:r>
              <a:rPr lang="en" sz="1200"/>
              <a:t>Support case-sensitive search and preserve input format</a:t>
            </a:r>
            <a:endParaRPr sz="1200"/>
          </a:p>
          <a:p>
            <a:pPr indent="-304800" lvl="0" marL="457200" rtl="0" algn="l">
              <a:lnSpc>
                <a:spcPct val="150000"/>
              </a:lnSpc>
              <a:spcBef>
                <a:spcPts val="0"/>
              </a:spcBef>
              <a:spcAft>
                <a:spcPts val="0"/>
              </a:spcAft>
              <a:buSzPts val="1200"/>
              <a:buChar char="●"/>
            </a:pPr>
            <a:r>
              <a:rPr lang="en" sz="1200"/>
              <a:t>Enable hyperlink enforcement for easy website navigation</a:t>
            </a:r>
            <a:endParaRPr sz="1200"/>
          </a:p>
          <a:p>
            <a:pPr indent="-304800" lvl="0" marL="457200" rtl="0" algn="l">
              <a:lnSpc>
                <a:spcPct val="150000"/>
              </a:lnSpc>
              <a:spcBef>
                <a:spcPts val="0"/>
              </a:spcBef>
              <a:spcAft>
                <a:spcPts val="0"/>
              </a:spcAft>
              <a:buSzPts val="1200"/>
              <a:buChar char="●"/>
            </a:pPr>
            <a:r>
              <a:rPr lang="en" sz="1200"/>
              <a:t>Allow specifying OR/AND/NOT search modes</a:t>
            </a:r>
            <a:endParaRPr sz="1200"/>
          </a:p>
          <a:p>
            <a:pPr indent="-304800" lvl="0" marL="457200" rtl="0" algn="l">
              <a:lnSpc>
                <a:spcPct val="150000"/>
              </a:lnSpc>
              <a:spcBef>
                <a:spcPts val="0"/>
              </a:spcBef>
              <a:spcAft>
                <a:spcPts val="0"/>
              </a:spcAft>
              <a:buSzPts val="1200"/>
              <a:buChar char="●"/>
            </a:pPr>
            <a:r>
              <a:rPr lang="en" sz="1200"/>
              <a:t>Run multiple search engines concurrently</a:t>
            </a:r>
            <a:endParaRPr sz="1200"/>
          </a:p>
          <a:p>
            <a:pPr indent="-304800" lvl="0" marL="457200" rtl="0" algn="l">
              <a:lnSpc>
                <a:spcPct val="150000"/>
              </a:lnSpc>
              <a:spcBef>
                <a:spcPts val="0"/>
              </a:spcBef>
              <a:spcAft>
                <a:spcPts val="0"/>
              </a:spcAft>
              <a:buSzPts val="1200"/>
              <a:buChar char="●"/>
            </a:pPr>
            <a:r>
              <a:rPr lang="en" sz="1200"/>
              <a:t>Delete outdated URLs and their descriptions</a:t>
            </a:r>
            <a:endParaRPr sz="1200"/>
          </a:p>
          <a:p>
            <a:pPr indent="-304800" lvl="0" marL="457200" rtl="0" algn="l">
              <a:lnSpc>
                <a:spcPct val="150000"/>
              </a:lnSpc>
              <a:spcBef>
                <a:spcPts val="0"/>
              </a:spcBef>
              <a:spcAft>
                <a:spcPts val="0"/>
              </a:spcAft>
              <a:buSzPts val="1200"/>
              <a:buChar char="●"/>
            </a:pPr>
            <a:r>
              <a:rPr lang="en" sz="1200"/>
              <a:t>List query results in ascending alphabetical order or other specified criteria</a:t>
            </a:r>
            <a:endParaRPr sz="1200"/>
          </a:p>
          <a:p>
            <a:pPr indent="-304800" lvl="0" marL="457200" rtl="0" algn="l">
              <a:lnSpc>
                <a:spcPct val="150000"/>
              </a:lnSpc>
              <a:spcBef>
                <a:spcPts val="0"/>
              </a:spcBef>
              <a:spcAft>
                <a:spcPts val="0"/>
              </a:spcAft>
              <a:buSzPts val="1200"/>
              <a:buChar char="●"/>
            </a:pPr>
            <a:r>
              <a:rPr lang="en" sz="1200"/>
              <a:t>Provide options to set the number of results per page and navigate between pages</a:t>
            </a:r>
            <a:endParaRPr sz="1200"/>
          </a:p>
          <a:p>
            <a:pPr indent="-304800" lvl="0" marL="457200" rtl="0" algn="l">
              <a:lnSpc>
                <a:spcPct val="150000"/>
              </a:lnSpc>
              <a:spcBef>
                <a:spcPts val="0"/>
              </a:spcBef>
              <a:spcAft>
                <a:spcPts val="0"/>
              </a:spcAft>
              <a:buSzPts val="1200"/>
              <a:buChar char="●"/>
            </a:pPr>
            <a:r>
              <a:rPr lang="en" sz="1200"/>
              <a:t>Implement autofill and typographical error correction</a:t>
            </a:r>
            <a:endParaRPr sz="1200"/>
          </a:p>
          <a:p>
            <a:pPr indent="-304800" lvl="0" marL="457200" rtl="0" algn="l">
              <a:lnSpc>
                <a:spcPct val="150000"/>
              </a:lnSpc>
              <a:spcBef>
                <a:spcPts val="0"/>
              </a:spcBef>
              <a:spcAft>
                <a:spcPts val="0"/>
              </a:spcAft>
              <a:buSzPts val="1200"/>
              <a:buChar char="●"/>
            </a:pPr>
            <a:r>
              <a:rPr lang="en" sz="1200"/>
              <a:t>Filter out non-meaningful symbols based on user configuration</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0"/>
          <p:cNvSpPr txBox="1"/>
          <p:nvPr>
            <p:ph type="title"/>
          </p:nvPr>
        </p:nvSpPr>
        <p:spPr>
          <a:xfrm>
            <a:off x="720000" y="8387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Functional Requirements (cont.)</a:t>
            </a:r>
            <a:endParaRPr sz="2800"/>
          </a:p>
        </p:txBody>
      </p:sp>
      <p:sp>
        <p:nvSpPr>
          <p:cNvPr id="684" name="Google Shape;684;p50"/>
          <p:cNvSpPr txBox="1"/>
          <p:nvPr>
            <p:ph idx="4294967295" type="body"/>
          </p:nvPr>
        </p:nvSpPr>
        <p:spPr>
          <a:xfrm>
            <a:off x="720000" y="1409700"/>
            <a:ext cx="7704000" cy="3193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sz="1200"/>
              <a:t>Stakeholders and Different Features:</a:t>
            </a:r>
            <a:r>
              <a:rPr lang="en" sz="1200"/>
              <a:t> Organizational users, individual users, advertisers, and Cyberminer administrators are some of the stakeholders in this project. The specific needs and requirements of each stakeholder group are taken into consideration. Different features or functionalities should be provided to cater to distinct requirements given by stakeholders. For example, organizational users might require advanced search options or analytics features, while individual users may prioritize ease of use and personalized settings.</a:t>
            </a:r>
            <a:endParaRPr b="1" sz="1200"/>
          </a:p>
          <a:p>
            <a:pPr indent="-304800" lvl="0" marL="457200" rtl="0" algn="l">
              <a:lnSpc>
                <a:spcPct val="100000"/>
              </a:lnSpc>
              <a:spcBef>
                <a:spcPts val="1000"/>
              </a:spcBef>
              <a:spcAft>
                <a:spcPts val="0"/>
              </a:spcAft>
              <a:buSzPts val="1200"/>
              <a:buChar char="●"/>
            </a:pPr>
            <a:r>
              <a:rPr b="1" lang="en" sz="1200"/>
              <a:t>Input and Output Handling:</a:t>
            </a:r>
            <a:r>
              <a:rPr lang="en" sz="1200"/>
              <a:t> The input of Cyberminer should come from a user interface, whether it's a website or a command line, where keywords can be entered by the user. The input is processed and displays a list of URLs that can be seen by the user in the format of a website or a downloadable file.</a:t>
            </a:r>
            <a:endParaRPr sz="1200"/>
          </a:p>
          <a:p>
            <a:pPr indent="-304800" lvl="0" marL="457200" rtl="0" algn="l">
              <a:lnSpc>
                <a:spcPct val="100000"/>
              </a:lnSpc>
              <a:spcBef>
                <a:spcPts val="1000"/>
              </a:spcBef>
              <a:spcAft>
                <a:spcPts val="1000"/>
              </a:spcAft>
              <a:buSzPts val="1200"/>
              <a:buChar char="●"/>
            </a:pPr>
            <a:r>
              <a:rPr b="1" lang="en" sz="1200"/>
              <a:t>Non-Meaningful Symbol Filtering:</a:t>
            </a:r>
            <a:r>
              <a:rPr lang="en" sz="1200"/>
              <a:t> Users should be able to choose which symbols or characters that can be filtered out from the search keywords, and this can be done using a configuration option. This feature ensures that irrelevant symbols do not affect the search results.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1"/>
          <p:cNvSpPr txBox="1"/>
          <p:nvPr>
            <p:ph type="title"/>
          </p:nvPr>
        </p:nvSpPr>
        <p:spPr>
          <a:xfrm>
            <a:off x="720000" y="8387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Non-Functional Requirements </a:t>
            </a:r>
            <a:endParaRPr sz="2800"/>
          </a:p>
        </p:txBody>
      </p:sp>
      <p:sp>
        <p:nvSpPr>
          <p:cNvPr id="690" name="Google Shape;690;p51"/>
          <p:cNvSpPr txBox="1"/>
          <p:nvPr>
            <p:ph idx="4294967295" type="body"/>
          </p:nvPr>
        </p:nvSpPr>
        <p:spPr>
          <a:xfrm>
            <a:off x="720000" y="1409700"/>
            <a:ext cx="7704000" cy="319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t>The Cyberminer System shall:</a:t>
            </a:r>
            <a:endParaRPr b="1" sz="1200"/>
          </a:p>
          <a:p>
            <a:pPr indent="-304800" lvl="0" marL="457200" rtl="0" algn="l">
              <a:lnSpc>
                <a:spcPct val="150000"/>
              </a:lnSpc>
              <a:spcBef>
                <a:spcPts val="0"/>
              </a:spcBef>
              <a:spcAft>
                <a:spcPts val="0"/>
              </a:spcAft>
              <a:buSzPts val="1200"/>
              <a:buChar char="●"/>
            </a:pPr>
            <a:r>
              <a:rPr lang="en" sz="1200"/>
              <a:t>Cyberminer should be easily understandable, portable, enhanceable, and reusable</a:t>
            </a:r>
            <a:endParaRPr sz="1200"/>
          </a:p>
          <a:p>
            <a:pPr indent="-304800" lvl="0" marL="457200" rtl="0" algn="l">
              <a:lnSpc>
                <a:spcPct val="150000"/>
              </a:lnSpc>
              <a:spcBef>
                <a:spcPts val="0"/>
              </a:spcBef>
              <a:spcAft>
                <a:spcPts val="0"/>
              </a:spcAft>
              <a:buSzPts val="1200"/>
              <a:buChar char="●"/>
            </a:pPr>
            <a:r>
              <a:rPr lang="en" sz="1200"/>
              <a:t>Ensure good performance for efficient search operations</a:t>
            </a:r>
            <a:endParaRPr sz="1200"/>
          </a:p>
          <a:p>
            <a:pPr indent="-304800" lvl="0" marL="457200" rtl="0" algn="l">
              <a:lnSpc>
                <a:spcPct val="150000"/>
              </a:lnSpc>
              <a:spcBef>
                <a:spcPts val="0"/>
              </a:spcBef>
              <a:spcAft>
                <a:spcPts val="0"/>
              </a:spcAft>
              <a:buSzPts val="1200"/>
              <a:buChar char="●"/>
            </a:pPr>
            <a:r>
              <a:rPr lang="en" sz="1200"/>
              <a:t>Design the system to be user-friendly, responsive, and adaptable</a:t>
            </a:r>
            <a:endParaRPr sz="1200"/>
          </a:p>
          <a:p>
            <a:pPr indent="-304800" lvl="0" marL="457200" rtl="0" algn="l">
              <a:lnSpc>
                <a:spcPct val="150000"/>
              </a:lnSpc>
              <a:spcBef>
                <a:spcPts val="0"/>
              </a:spcBef>
              <a:spcAft>
                <a:spcPts val="0"/>
              </a:spcAft>
              <a:buSzPts val="1200"/>
              <a:buChar char="●"/>
            </a:pPr>
            <a:r>
              <a:rPr lang="en" sz="1200"/>
              <a:t>Maintain the KWIC system's usability and readability</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