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Cabin"/>
      <p:regular r:id="rId30"/>
      <p:bold r:id="rId31"/>
      <p:italic r:id="rId32"/>
      <p:boldItalic r:id="rId33"/>
    </p:embeddedFont>
    <p:embeddedFont>
      <p:font typeface="Epilog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bin-bold.fntdata"/><Relationship Id="rId30" Type="http://schemas.openxmlformats.org/officeDocument/2006/relationships/font" Target="fonts/Cabin-regular.fntdata"/><Relationship Id="rId11" Type="http://schemas.openxmlformats.org/officeDocument/2006/relationships/slide" Target="slides/slide5.xml"/><Relationship Id="rId33" Type="http://schemas.openxmlformats.org/officeDocument/2006/relationships/font" Target="fonts/Cabin-boldItalic.fntdata"/><Relationship Id="rId10" Type="http://schemas.openxmlformats.org/officeDocument/2006/relationships/slide" Target="slides/slide4.xml"/><Relationship Id="rId32" Type="http://schemas.openxmlformats.org/officeDocument/2006/relationships/font" Target="fonts/Cabin-italic.fntdata"/><Relationship Id="rId13" Type="http://schemas.openxmlformats.org/officeDocument/2006/relationships/slide" Target="slides/slide7.xml"/><Relationship Id="rId35" Type="http://schemas.openxmlformats.org/officeDocument/2006/relationships/font" Target="fonts/Epilogue-bold.fntdata"/><Relationship Id="rId12" Type="http://schemas.openxmlformats.org/officeDocument/2006/relationships/slide" Target="slides/slide6.xml"/><Relationship Id="rId34" Type="http://schemas.openxmlformats.org/officeDocument/2006/relationships/font" Target="fonts/Epilogue-regular.fntdata"/><Relationship Id="rId15" Type="http://schemas.openxmlformats.org/officeDocument/2006/relationships/slide" Target="slides/slide9.xml"/><Relationship Id="rId37" Type="http://schemas.openxmlformats.org/officeDocument/2006/relationships/font" Target="fonts/Epilogue-boldItalic.fntdata"/><Relationship Id="rId14" Type="http://schemas.openxmlformats.org/officeDocument/2006/relationships/slide" Target="slides/slide8.xml"/><Relationship Id="rId36" Type="http://schemas.openxmlformats.org/officeDocument/2006/relationships/font" Target="fonts/Epilogu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2718c3293_3_49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2718c3293_3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52718c329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52718c329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52718c329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52718c329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52718c329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52718c329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52718c329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52718c329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52718c329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52718c329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52718c329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52718c329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52718c329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52718c329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52718c3293_2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52718c3293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295fc302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295fc302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52268bb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52268bb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52718c3293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52718c3293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52718c329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52718c329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52268bb3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52268bb3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52268bb3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52268bb3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52718c329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52718c329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2718c3293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52718c3293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52718c329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52718c329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52718c32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52718c32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52718c329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52718c329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52718c329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52718c329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52718c329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52718c329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2718c329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52718c329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697000" y="1197178"/>
            <a:ext cx="7727022" cy="2792412"/>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idx="1" type="subTitle"/>
          </p:nvPr>
        </p:nvSpPr>
        <p:spPr>
          <a:xfrm rot="-546">
            <a:off x="956175" y="4045951"/>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 name="Google Shape;57;p14"/>
          <p:cNvSpPr txBox="1"/>
          <p:nvPr>
            <p:ph type="ctrTitle"/>
          </p:nvPr>
        </p:nvSpPr>
        <p:spPr>
          <a:xfrm>
            <a:off x="956175" y="1296625"/>
            <a:ext cx="4732500" cy="25287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grpSp>
        <p:nvGrpSpPr>
          <p:cNvPr id="58" name="Google Shape;58;p14"/>
          <p:cNvGrpSpPr/>
          <p:nvPr/>
        </p:nvGrpSpPr>
        <p:grpSpPr>
          <a:xfrm>
            <a:off x="520563" y="326550"/>
            <a:ext cx="8079900" cy="426900"/>
            <a:chOff x="552450" y="401675"/>
            <a:chExt cx="8079900" cy="426900"/>
          </a:xfrm>
        </p:grpSpPr>
        <p:sp>
          <p:nvSpPr>
            <p:cNvPr id="59" name="Google Shape;59;p1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5"/>
          <p:cNvGrpSpPr/>
          <p:nvPr/>
        </p:nvGrpSpPr>
        <p:grpSpPr>
          <a:xfrm>
            <a:off x="520563" y="326550"/>
            <a:ext cx="8079900" cy="426900"/>
            <a:chOff x="552450" y="401675"/>
            <a:chExt cx="8079900" cy="426900"/>
          </a:xfrm>
        </p:grpSpPr>
        <p:sp>
          <p:nvSpPr>
            <p:cNvPr id="66" name="Google Shape;66;p1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5"/>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15"/>
          <p:cNvSpPr txBox="1"/>
          <p:nvPr>
            <p:ph idx="1" type="subTitle"/>
          </p:nvPr>
        </p:nvSpPr>
        <p:spPr>
          <a:xfrm rot="462">
            <a:off x="5327088" y="3360687"/>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 name="Google Shape;72;p15"/>
          <p:cNvSpPr txBox="1"/>
          <p:nvPr>
            <p:ph hasCustomPrompt="1" idx="2" type="title"/>
          </p:nvPr>
        </p:nvSpPr>
        <p:spPr>
          <a:xfrm>
            <a:off x="2750750" y="2312875"/>
            <a:ext cx="1550100" cy="9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7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5"/>
          <p:cNvSpPr/>
          <p:nvPr/>
        </p:nvSpPr>
        <p:spPr>
          <a:xfrm>
            <a:off x="6227500" y="1103025"/>
            <a:ext cx="1232825" cy="153824"/>
          </a:xfrm>
          <a:custGeom>
            <a:rect b="b" l="l" r="r" t="t"/>
            <a:pathLst>
              <a:path extrusionOk="0" h="946" w="7583">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539026" y="1103025"/>
            <a:ext cx="556503" cy="153824"/>
          </a:xfrm>
          <a:custGeom>
            <a:rect b="b" l="l" r="r" t="t"/>
            <a:pathLst>
              <a:path extrusionOk="0" h="946" w="3423">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73628" y="3000174"/>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6"/>
          <p:cNvGrpSpPr/>
          <p:nvPr/>
        </p:nvGrpSpPr>
        <p:grpSpPr>
          <a:xfrm>
            <a:off x="520563" y="326550"/>
            <a:ext cx="8079900" cy="426900"/>
            <a:chOff x="552450" y="401675"/>
            <a:chExt cx="8079900" cy="426900"/>
          </a:xfrm>
        </p:grpSpPr>
        <p:sp>
          <p:nvSpPr>
            <p:cNvPr id="79" name="Google Shape;79;p1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6"/>
          <p:cNvSpPr txBox="1"/>
          <p:nvPr>
            <p:ph idx="1" type="body"/>
          </p:nvPr>
        </p:nvSpPr>
        <p:spPr>
          <a:xfrm>
            <a:off x="720000" y="1533525"/>
            <a:ext cx="7704000" cy="1454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85" name="Google Shape;85;p16"/>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7"/>
          <p:cNvGrpSpPr/>
          <p:nvPr/>
        </p:nvGrpSpPr>
        <p:grpSpPr>
          <a:xfrm>
            <a:off x="520563" y="326550"/>
            <a:ext cx="8079900" cy="426900"/>
            <a:chOff x="552450" y="401675"/>
            <a:chExt cx="8079900" cy="426900"/>
          </a:xfrm>
        </p:grpSpPr>
        <p:sp>
          <p:nvSpPr>
            <p:cNvPr id="90" name="Google Shape;90;p1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7"/>
          <p:cNvSpPr txBox="1"/>
          <p:nvPr>
            <p:ph idx="1" type="subTitle"/>
          </p:nvPr>
        </p:nvSpPr>
        <p:spPr>
          <a:xfrm>
            <a:off x="1436675" y="2384025"/>
            <a:ext cx="2420100" cy="100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7"/>
          <p:cNvSpPr txBox="1"/>
          <p:nvPr>
            <p:ph idx="2" type="subTitle"/>
          </p:nvPr>
        </p:nvSpPr>
        <p:spPr>
          <a:xfrm>
            <a:off x="5121272" y="2383425"/>
            <a:ext cx="2423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17"/>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7"/>
          <p:cNvSpPr txBox="1"/>
          <p:nvPr>
            <p:ph idx="3" type="title"/>
          </p:nvPr>
        </p:nvSpPr>
        <p:spPr>
          <a:xfrm>
            <a:off x="1441859" y="338902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8" name="Google Shape;98;p17"/>
          <p:cNvSpPr txBox="1"/>
          <p:nvPr>
            <p:ph idx="4" type="title"/>
          </p:nvPr>
        </p:nvSpPr>
        <p:spPr>
          <a:xfrm>
            <a:off x="5125772" y="33890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7"/>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17"/>
          <p:cNvGrpSpPr/>
          <p:nvPr/>
        </p:nvGrpSpPr>
        <p:grpSpPr>
          <a:xfrm rot="-846281">
            <a:off x="7879557" y="690583"/>
            <a:ext cx="1078052" cy="1078403"/>
            <a:chOff x="5759760" y="3433415"/>
            <a:chExt cx="583422" cy="583612"/>
          </a:xfrm>
        </p:grpSpPr>
        <p:sp>
          <p:nvSpPr>
            <p:cNvPr id="101" name="Google Shape;101;p1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105" name="Shape 105"/>
        <p:cNvGrpSpPr/>
        <p:nvPr/>
      </p:nvGrpSpPr>
      <p:grpSpPr>
        <a:xfrm>
          <a:off x="0" y="0"/>
          <a:ext cx="0" cy="0"/>
          <a:chOff x="0" y="0"/>
          <a:chExt cx="0" cy="0"/>
        </a:xfrm>
      </p:grpSpPr>
      <p:grpSp>
        <p:nvGrpSpPr>
          <p:cNvPr id="106" name="Google Shape;106;p18"/>
          <p:cNvGrpSpPr/>
          <p:nvPr/>
        </p:nvGrpSpPr>
        <p:grpSpPr>
          <a:xfrm>
            <a:off x="520563" y="326550"/>
            <a:ext cx="8079900" cy="426900"/>
            <a:chOff x="552450" y="401675"/>
            <a:chExt cx="8079900" cy="426900"/>
          </a:xfrm>
        </p:grpSpPr>
        <p:sp>
          <p:nvSpPr>
            <p:cNvPr id="107" name="Google Shape;107;p1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8"/>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1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697000" y="930800"/>
            <a:ext cx="7727022" cy="3340403"/>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19"/>
          <p:cNvGrpSpPr/>
          <p:nvPr/>
        </p:nvGrpSpPr>
        <p:grpSpPr>
          <a:xfrm>
            <a:off x="520563" y="326550"/>
            <a:ext cx="8079900" cy="426900"/>
            <a:chOff x="552450" y="401675"/>
            <a:chExt cx="8079900" cy="426900"/>
          </a:xfrm>
        </p:grpSpPr>
        <p:sp>
          <p:nvSpPr>
            <p:cNvPr id="117" name="Google Shape;117;p19"/>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9"/>
          <p:cNvSpPr txBox="1"/>
          <p:nvPr>
            <p:ph type="title"/>
          </p:nvPr>
        </p:nvSpPr>
        <p:spPr>
          <a:xfrm>
            <a:off x="1016088" y="1227200"/>
            <a:ext cx="3975300" cy="574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19"/>
          <p:cNvSpPr txBox="1"/>
          <p:nvPr>
            <p:ph idx="1" type="subTitle"/>
          </p:nvPr>
        </p:nvSpPr>
        <p:spPr>
          <a:xfrm rot="-259">
            <a:off x="1016087" y="1874950"/>
            <a:ext cx="3975300" cy="2041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3" name="Google Shape;123;p19"/>
          <p:cNvSpPr/>
          <p:nvPr/>
        </p:nvSpPr>
        <p:spPr>
          <a:xfrm>
            <a:off x="7197192" y="1089921"/>
            <a:ext cx="780642" cy="123424"/>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967911" y="1162865"/>
            <a:ext cx="627568" cy="119511"/>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6651770" y="1162865"/>
            <a:ext cx="431587" cy="119511"/>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7139015" y="1162865"/>
            <a:ext cx="592107" cy="119511"/>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7824893" y="1144692"/>
            <a:ext cx="158249" cy="145761"/>
          </a:xfrm>
          <a:custGeom>
            <a:rect b="b" l="l" r="r" t="t"/>
            <a:pathLst>
              <a:path extrusionOk="0" h="1155" w="1254">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5967911" y="1420820"/>
            <a:ext cx="119507" cy="119259"/>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6182824" y="1420820"/>
            <a:ext cx="119759" cy="119511"/>
          </a:xfrm>
          <a:custGeom>
            <a:rect b="b" l="l" r="r" t="t"/>
            <a:pathLst>
              <a:path extrusionOk="0" h="947" w="949">
                <a:moveTo>
                  <a:pt x="473" y="1"/>
                </a:moveTo>
                <a:lnTo>
                  <a:pt x="948" y="947"/>
                </a:lnTo>
                <a:lnTo>
                  <a:pt x="0" y="947"/>
                </a:ln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6408842" y="1420820"/>
            <a:ext cx="387040" cy="119259"/>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p2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7000" y="1027900"/>
            <a:ext cx="7727022" cy="3134510"/>
          </a:xfrm>
          <a:custGeom>
            <a:rect b="b" l="l" r="r" t="t"/>
            <a:pathLst>
              <a:path extrusionOk="0" h="15117" w="41831">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20"/>
          <p:cNvGrpSpPr/>
          <p:nvPr/>
        </p:nvGrpSpPr>
        <p:grpSpPr>
          <a:xfrm>
            <a:off x="520563" y="326550"/>
            <a:ext cx="8079900" cy="426900"/>
            <a:chOff x="552450" y="401675"/>
            <a:chExt cx="8079900" cy="426900"/>
          </a:xfrm>
        </p:grpSpPr>
        <p:sp>
          <p:nvSpPr>
            <p:cNvPr id="135" name="Google Shape;135;p20"/>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0"/>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40" name="Google Shape;140;p20"/>
          <p:cNvGrpSpPr/>
          <p:nvPr/>
        </p:nvGrpSpPr>
        <p:grpSpPr>
          <a:xfrm>
            <a:off x="6180562" y="4095502"/>
            <a:ext cx="2148254" cy="426910"/>
            <a:chOff x="2633694" y="2674236"/>
            <a:chExt cx="1790958" cy="355877"/>
          </a:xfrm>
        </p:grpSpPr>
        <p:sp>
          <p:nvSpPr>
            <p:cNvPr id="141" name="Google Shape;141;p20"/>
            <p:cNvSpPr/>
            <p:nvPr/>
          </p:nvSpPr>
          <p:spPr>
            <a:xfrm>
              <a:off x="2633694" y="2808212"/>
              <a:ext cx="1790958" cy="221902"/>
            </a:xfrm>
            <a:custGeom>
              <a:rect b="b" l="l" r="r" t="t"/>
              <a:pathLst>
                <a:path extrusionOk="0" h="4679" w="37764">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2661675" y="2831592"/>
              <a:ext cx="1369065" cy="175141"/>
            </a:xfrm>
            <a:custGeom>
              <a:rect b="b" l="l" r="r" t="t"/>
              <a:pathLst>
                <a:path extrusionOk="0" h="3693" w="28868">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2661675" y="2831592"/>
              <a:ext cx="104904" cy="167885"/>
            </a:xfrm>
            <a:custGeom>
              <a:rect b="b" l="l" r="r" t="t"/>
              <a:pathLst>
                <a:path extrusionOk="0" h="3540" w="2212">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2883434" y="2831592"/>
              <a:ext cx="225316" cy="175141"/>
            </a:xfrm>
            <a:custGeom>
              <a:rect b="b" l="l" r="r" t="t"/>
              <a:pathLst>
                <a:path extrusionOk="0" h="3693" w="4751">
                  <a:moveTo>
                    <a:pt x="1144" y="1"/>
                  </a:moveTo>
                  <a:lnTo>
                    <a:pt x="1" y="3692"/>
                  </a:lnTo>
                  <a:lnTo>
                    <a:pt x="3610" y="3692"/>
                  </a:lnTo>
                  <a:lnTo>
                    <a:pt x="4751"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3225653" y="2831592"/>
              <a:ext cx="225411" cy="175141"/>
            </a:xfrm>
            <a:custGeom>
              <a:rect b="b" l="l" r="r" t="t"/>
              <a:pathLst>
                <a:path extrusionOk="0" h="3693" w="4753">
                  <a:moveTo>
                    <a:pt x="1144" y="1"/>
                  </a:moveTo>
                  <a:lnTo>
                    <a:pt x="0" y="3692"/>
                  </a:lnTo>
                  <a:lnTo>
                    <a:pt x="3609" y="3692"/>
                  </a:lnTo>
                  <a:lnTo>
                    <a:pt x="4753"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3567966" y="2831592"/>
              <a:ext cx="225316" cy="175141"/>
            </a:xfrm>
            <a:custGeom>
              <a:rect b="b" l="l" r="r" t="t"/>
              <a:pathLst>
                <a:path extrusionOk="0" h="3693" w="4751">
                  <a:moveTo>
                    <a:pt x="1144" y="1"/>
                  </a:moveTo>
                  <a:lnTo>
                    <a:pt x="0" y="3692"/>
                  </a:lnTo>
                  <a:lnTo>
                    <a:pt x="3609" y="3692"/>
                  </a:lnTo>
                  <a:lnTo>
                    <a:pt x="4750" y="1"/>
                  </a:ln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3910138" y="2834058"/>
              <a:ext cx="120697" cy="172674"/>
            </a:xfrm>
            <a:custGeom>
              <a:rect b="b" l="l" r="r" t="t"/>
              <a:pathLst>
                <a:path extrusionOk="0" h="3641" w="2545">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3915923" y="2674236"/>
              <a:ext cx="99877" cy="70806"/>
            </a:xfrm>
            <a:custGeom>
              <a:rect b="b" l="l" r="r" t="t"/>
              <a:pathLst>
                <a:path extrusionOk="0" h="1493" w="2106">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0"/>
          <p:cNvSpPr/>
          <p:nvPr/>
        </p:nvSpPr>
        <p:spPr>
          <a:xfrm>
            <a:off x="719991" y="4282275"/>
            <a:ext cx="260940" cy="240148"/>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1056825" y="4303691"/>
            <a:ext cx="625008" cy="196900"/>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1850464" y="4303691"/>
            <a:ext cx="428107" cy="196900"/>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152" name="Shape 152"/>
        <p:cNvGrpSpPr/>
        <p:nvPr/>
      </p:nvGrpSpPr>
      <p:grpSpPr>
        <a:xfrm>
          <a:off x="0" y="0"/>
          <a:ext cx="0" cy="0"/>
          <a:chOff x="0" y="0"/>
          <a:chExt cx="0" cy="0"/>
        </a:xfrm>
      </p:grpSpPr>
      <p:sp>
        <p:nvSpPr>
          <p:cNvPr id="153" name="Google Shape;153;p21"/>
          <p:cNvSpPr/>
          <p:nvPr/>
        </p:nvSpPr>
        <p:spPr>
          <a:xfrm>
            <a:off x="520575" y="819150"/>
            <a:ext cx="8079900" cy="3898800"/>
          </a:xfrm>
          <a:prstGeom prst="roundRect">
            <a:avLst>
              <a:gd fmla="val 3542" name="adj"/>
            </a:avLst>
          </a:pr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21"/>
          <p:cNvGrpSpPr/>
          <p:nvPr/>
        </p:nvGrpSpPr>
        <p:grpSpPr>
          <a:xfrm>
            <a:off x="520563" y="326550"/>
            <a:ext cx="8079900" cy="426900"/>
            <a:chOff x="552450" y="401675"/>
            <a:chExt cx="8079900" cy="426900"/>
          </a:xfrm>
        </p:grpSpPr>
        <p:sp>
          <p:nvSpPr>
            <p:cNvPr id="155" name="Google Shape;155;p21"/>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2490600" y="1614600"/>
            <a:ext cx="4162800" cy="92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0" name="Google Shape;160;p21"/>
          <p:cNvSpPr txBox="1"/>
          <p:nvPr>
            <p:ph idx="1" type="subTitle"/>
          </p:nvPr>
        </p:nvSpPr>
        <p:spPr>
          <a:xfrm>
            <a:off x="2479125" y="2734850"/>
            <a:ext cx="4162800" cy="104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1" name="Google Shape;161;p21"/>
          <p:cNvSpPr/>
          <p:nvPr/>
        </p:nvSpPr>
        <p:spPr>
          <a:xfrm>
            <a:off x="8038964" y="2136263"/>
            <a:ext cx="200227" cy="199811"/>
          </a:xfrm>
          <a:custGeom>
            <a:rect b="b" l="l" r="r" t="t"/>
            <a:pathLst>
              <a:path extrusionOk="0" h="961" w="963">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rot="4304125">
            <a:off x="7672168" y="1031002"/>
            <a:ext cx="1793781" cy="1459569"/>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rot="7355165">
            <a:off x="8197463" y="1374859"/>
            <a:ext cx="578861" cy="579015"/>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720009" y="4386686"/>
            <a:ext cx="88589" cy="216812"/>
          </a:xfrm>
          <a:custGeom>
            <a:rect b="b" l="l" r="r" t="t"/>
            <a:pathLst>
              <a:path extrusionOk="0" h="1718" w="702">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873842" y="4435273"/>
            <a:ext cx="592107" cy="119511"/>
          </a:xfrm>
          <a:custGeom>
            <a:rect b="b" l="l" r="r" t="t"/>
            <a:pathLst>
              <a:path extrusionOk="0" h="947" w="4692">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530695" y="4435273"/>
            <a:ext cx="296180" cy="119511"/>
          </a:xfrm>
          <a:custGeom>
            <a:rect b="b" l="l" r="r" t="t"/>
            <a:pathLst>
              <a:path extrusionOk="0" h="947" w="2347">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1891870" y="4386686"/>
            <a:ext cx="88841" cy="216812"/>
          </a:xfrm>
          <a:custGeom>
            <a:rect b="b" l="l" r="r" t="t"/>
            <a:pathLst>
              <a:path extrusionOk="0" h="1718" w="704">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354510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4683586"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2406625"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5822061"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rgbClr val="1B222D"/>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sp>
        <p:nvSpPr>
          <p:cNvPr id="173" name="Google Shape;173;p22"/>
          <p:cNvSpPr txBox="1"/>
          <p:nvPr>
            <p:ph type="title"/>
          </p:nvPr>
        </p:nvSpPr>
        <p:spPr>
          <a:xfrm>
            <a:off x="1052775" y="1880325"/>
            <a:ext cx="2404800" cy="183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4" name="Shape 174"/>
        <p:cNvGrpSpPr/>
        <p:nvPr/>
      </p:nvGrpSpPr>
      <p:grpSpPr>
        <a:xfrm>
          <a:off x="0" y="0"/>
          <a:ext cx="0" cy="0"/>
          <a:chOff x="0" y="0"/>
          <a:chExt cx="0" cy="0"/>
        </a:xfrm>
      </p:grpSpPr>
      <p:sp>
        <p:nvSpPr>
          <p:cNvPr id="175" name="Google Shape;175;p23"/>
          <p:cNvSpPr/>
          <p:nvPr/>
        </p:nvSpPr>
        <p:spPr>
          <a:xfrm>
            <a:off x="763375" y="1018325"/>
            <a:ext cx="3070200" cy="2298600"/>
          </a:xfrm>
          <a:prstGeom prst="roundRect">
            <a:avLst>
              <a:gd fmla="val 6976" name="adj"/>
            </a:avLst>
          </a:pr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1651528" y="2440091"/>
            <a:ext cx="704339" cy="704399"/>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3"/>
          <p:cNvGrpSpPr/>
          <p:nvPr/>
        </p:nvGrpSpPr>
        <p:grpSpPr>
          <a:xfrm>
            <a:off x="763292" y="516200"/>
            <a:ext cx="3070200" cy="426900"/>
            <a:chOff x="552455" y="401675"/>
            <a:chExt cx="3070200" cy="426900"/>
          </a:xfrm>
        </p:grpSpPr>
        <p:sp>
          <p:nvSpPr>
            <p:cNvPr id="178" name="Google Shape;178;p23"/>
            <p:cNvSpPr/>
            <p:nvPr/>
          </p:nvSpPr>
          <p:spPr>
            <a:xfrm>
              <a:off x="552455" y="401675"/>
              <a:ext cx="30702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3"/>
          <p:cNvSpPr/>
          <p:nvPr/>
        </p:nvSpPr>
        <p:spPr>
          <a:xfrm>
            <a:off x="2142800" y="1617400"/>
            <a:ext cx="6237900" cy="31164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1009820" y="2519449"/>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3"/>
          <p:cNvGrpSpPr/>
          <p:nvPr/>
        </p:nvGrpSpPr>
        <p:grpSpPr>
          <a:xfrm>
            <a:off x="993542" y="1255176"/>
            <a:ext cx="1085590" cy="1085963"/>
            <a:chOff x="-3274611" y="2338122"/>
            <a:chExt cx="866462" cy="866760"/>
          </a:xfrm>
        </p:grpSpPr>
        <p:sp>
          <p:nvSpPr>
            <p:cNvPr id="185" name="Google Shape;185;p23"/>
            <p:cNvSpPr/>
            <p:nvPr/>
          </p:nvSpPr>
          <p:spPr>
            <a:xfrm>
              <a:off x="-3274611" y="2338122"/>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3172279" y="2383237"/>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3188264" y="2461666"/>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2737558" y="2820050"/>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3"/>
          <p:cNvGrpSpPr/>
          <p:nvPr/>
        </p:nvGrpSpPr>
        <p:grpSpPr>
          <a:xfrm>
            <a:off x="2142783" y="1237080"/>
            <a:ext cx="6237683" cy="329567"/>
            <a:chOff x="552450" y="401675"/>
            <a:chExt cx="8079900" cy="426900"/>
          </a:xfrm>
        </p:grpSpPr>
        <p:sp>
          <p:nvSpPr>
            <p:cNvPr id="190" name="Google Shape;190;p23"/>
            <p:cNvSpPr/>
            <p:nvPr/>
          </p:nvSpPr>
          <p:spPr>
            <a:xfrm>
              <a:off x="552450" y="401675"/>
              <a:ext cx="8079900" cy="426900"/>
            </a:xfrm>
            <a:prstGeom prst="roundRect">
              <a:avLst>
                <a:gd fmla="val 2231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3"/>
          <p:cNvSpPr txBox="1"/>
          <p:nvPr>
            <p:ph hasCustomPrompt="1" type="title"/>
          </p:nvPr>
        </p:nvSpPr>
        <p:spPr>
          <a:xfrm rot="294">
            <a:off x="3412800" y="2218300"/>
            <a:ext cx="3513600" cy="1511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95" name="Google Shape;195;p23"/>
          <p:cNvSpPr txBox="1"/>
          <p:nvPr>
            <p:ph idx="1" type="subTitle"/>
          </p:nvPr>
        </p:nvSpPr>
        <p:spPr>
          <a:xfrm>
            <a:off x="3623675" y="3899100"/>
            <a:ext cx="3091800" cy="70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6" name="Shape 196"/>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97" name="Shape 197"/>
        <p:cNvGrpSpPr/>
        <p:nvPr/>
      </p:nvGrpSpPr>
      <p:grpSpPr>
        <a:xfrm>
          <a:off x="0" y="0"/>
          <a:ext cx="0" cy="0"/>
          <a:chOff x="0" y="0"/>
          <a:chExt cx="0" cy="0"/>
        </a:xfrm>
      </p:grpSpPr>
      <p:grpSp>
        <p:nvGrpSpPr>
          <p:cNvPr id="198" name="Google Shape;198;p25"/>
          <p:cNvGrpSpPr/>
          <p:nvPr/>
        </p:nvGrpSpPr>
        <p:grpSpPr>
          <a:xfrm>
            <a:off x="520563" y="326550"/>
            <a:ext cx="8079900" cy="426900"/>
            <a:chOff x="552450" y="401675"/>
            <a:chExt cx="8079900" cy="426900"/>
          </a:xfrm>
        </p:grpSpPr>
        <p:sp>
          <p:nvSpPr>
            <p:cNvPr id="199" name="Google Shape;199;p2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5"/>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type="title"/>
          </p:nvPr>
        </p:nvSpPr>
        <p:spPr>
          <a:xfrm>
            <a:off x="22404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5" name="Google Shape;205;p25"/>
          <p:cNvSpPr txBox="1"/>
          <p:nvPr>
            <p:ph idx="1" type="subTitle"/>
          </p:nvPr>
        </p:nvSpPr>
        <p:spPr>
          <a:xfrm>
            <a:off x="2079550" y="2426200"/>
            <a:ext cx="2229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206" name="Google Shape;206;p25"/>
          <p:cNvSpPr txBox="1"/>
          <p:nvPr>
            <p:ph hasCustomPrompt="1" idx="2" type="title"/>
          </p:nvPr>
        </p:nvSpPr>
        <p:spPr>
          <a:xfrm rot="1296">
            <a:off x="4795982" y="3370397"/>
            <a:ext cx="795600" cy="593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7" name="Google Shape;207;p25"/>
          <p:cNvSpPr txBox="1"/>
          <p:nvPr>
            <p:ph hasCustomPrompt="1" idx="3" type="title"/>
          </p:nvPr>
        </p:nvSpPr>
        <p:spPr>
          <a:xfrm>
            <a:off x="881056" y="3370847"/>
            <a:ext cx="7956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8" name="Google Shape;208;p25"/>
          <p:cNvSpPr txBox="1"/>
          <p:nvPr>
            <p:ph idx="4" type="title"/>
          </p:nvPr>
        </p:nvSpPr>
        <p:spPr>
          <a:xfrm>
            <a:off x="2242402" y="3341825"/>
            <a:ext cx="1879800" cy="400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9" name="Google Shape;209;p25"/>
          <p:cNvSpPr txBox="1"/>
          <p:nvPr>
            <p:ph idx="5" type="subTitle"/>
          </p:nvPr>
        </p:nvSpPr>
        <p:spPr>
          <a:xfrm>
            <a:off x="2087410" y="3782550"/>
            <a:ext cx="22296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210" name="Google Shape;210;p25"/>
          <p:cNvSpPr txBox="1"/>
          <p:nvPr>
            <p:ph idx="6" type="title"/>
          </p:nvPr>
        </p:nvSpPr>
        <p:spPr>
          <a:xfrm>
            <a:off x="6109156" y="333972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25"/>
          <p:cNvSpPr txBox="1"/>
          <p:nvPr>
            <p:ph idx="7" type="subTitle"/>
          </p:nvPr>
        </p:nvSpPr>
        <p:spPr>
          <a:xfrm>
            <a:off x="5932350" y="3782554"/>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2" name="Google Shape;212;p25"/>
          <p:cNvSpPr txBox="1"/>
          <p:nvPr>
            <p:ph idx="8" type="title"/>
          </p:nvPr>
        </p:nvSpPr>
        <p:spPr>
          <a:xfrm>
            <a:off x="6109156" y="1985865"/>
            <a:ext cx="1883700" cy="40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3" name="Google Shape;213;p25"/>
          <p:cNvSpPr txBox="1"/>
          <p:nvPr>
            <p:ph idx="9" type="subTitle"/>
          </p:nvPr>
        </p:nvSpPr>
        <p:spPr>
          <a:xfrm>
            <a:off x="5932362" y="2424850"/>
            <a:ext cx="22374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4" name="Google Shape;214;p25"/>
          <p:cNvSpPr txBox="1"/>
          <p:nvPr>
            <p:ph hasCustomPrompt="1" idx="13" type="title"/>
          </p:nvPr>
        </p:nvSpPr>
        <p:spPr>
          <a:xfrm rot="1296">
            <a:off x="4795981" y="1964342"/>
            <a:ext cx="7956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5" name="Google Shape;215;p25"/>
          <p:cNvSpPr txBox="1"/>
          <p:nvPr>
            <p:ph hasCustomPrompt="1" idx="14" type="title"/>
          </p:nvPr>
        </p:nvSpPr>
        <p:spPr>
          <a:xfrm rot="1302">
            <a:off x="882700" y="1964200"/>
            <a:ext cx="7923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6" name="Google Shape;216;p25"/>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7" name="Google Shape;217;p25"/>
          <p:cNvGrpSpPr/>
          <p:nvPr/>
        </p:nvGrpSpPr>
        <p:grpSpPr>
          <a:xfrm>
            <a:off x="7764407" y="575481"/>
            <a:ext cx="1308352" cy="1308606"/>
            <a:chOff x="7764407" y="575481"/>
            <a:chExt cx="1308352" cy="1308606"/>
          </a:xfrm>
        </p:grpSpPr>
        <p:sp>
          <p:nvSpPr>
            <p:cNvPr id="218" name="Google Shape;218;p25"/>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5"/>
            <p:cNvGrpSpPr/>
            <p:nvPr/>
          </p:nvGrpSpPr>
          <p:grpSpPr>
            <a:xfrm rot="-846281">
              <a:off x="7879557" y="690583"/>
              <a:ext cx="1078052" cy="1078403"/>
              <a:chOff x="5759760" y="3433415"/>
              <a:chExt cx="583422" cy="583612"/>
            </a:xfrm>
          </p:grpSpPr>
          <p:sp>
            <p:nvSpPr>
              <p:cNvPr id="220" name="Google Shape;220;p2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4" name="Google Shape;224;p25"/>
          <p:cNvSpPr/>
          <p:nvPr/>
        </p:nvSpPr>
        <p:spPr>
          <a:xfrm>
            <a:off x="7455971" y="575487"/>
            <a:ext cx="593886" cy="59399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5" name="Shape 225"/>
        <p:cNvGrpSpPr/>
        <p:nvPr/>
      </p:nvGrpSpPr>
      <p:grpSpPr>
        <a:xfrm>
          <a:off x="0" y="0"/>
          <a:ext cx="0" cy="0"/>
          <a:chOff x="0" y="0"/>
          <a:chExt cx="0" cy="0"/>
        </a:xfrm>
      </p:grpSpPr>
      <p:grpSp>
        <p:nvGrpSpPr>
          <p:cNvPr id="226" name="Google Shape;226;p26"/>
          <p:cNvGrpSpPr/>
          <p:nvPr/>
        </p:nvGrpSpPr>
        <p:grpSpPr>
          <a:xfrm>
            <a:off x="1160658" y="717681"/>
            <a:ext cx="6822668" cy="360474"/>
            <a:chOff x="552450" y="401675"/>
            <a:chExt cx="8079900" cy="426900"/>
          </a:xfrm>
        </p:grpSpPr>
        <p:sp>
          <p:nvSpPr>
            <p:cNvPr id="227" name="Google Shape;227;p2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6"/>
          <p:cNvSpPr/>
          <p:nvPr/>
        </p:nvSpPr>
        <p:spPr>
          <a:xfrm>
            <a:off x="1160653" y="1133608"/>
            <a:ext cx="6822600" cy="32922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ph type="title"/>
          </p:nvPr>
        </p:nvSpPr>
        <p:spPr>
          <a:xfrm rot="-732">
            <a:off x="2457400" y="3203847"/>
            <a:ext cx="4229100" cy="604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3" name="Google Shape;233;p26"/>
          <p:cNvSpPr txBox="1"/>
          <p:nvPr>
            <p:ph idx="1" type="subTitle"/>
          </p:nvPr>
        </p:nvSpPr>
        <p:spPr>
          <a:xfrm>
            <a:off x="2457400" y="1533250"/>
            <a:ext cx="4229100" cy="159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lt1"/>
        </a:solidFill>
      </p:bgPr>
    </p:bg>
    <p:spTree>
      <p:nvGrpSpPr>
        <p:cNvPr id="234" name="Shape 234"/>
        <p:cNvGrpSpPr/>
        <p:nvPr/>
      </p:nvGrpSpPr>
      <p:grpSpPr>
        <a:xfrm>
          <a:off x="0" y="0"/>
          <a:ext cx="0" cy="0"/>
          <a:chOff x="0" y="0"/>
          <a:chExt cx="0" cy="0"/>
        </a:xfrm>
      </p:grpSpPr>
      <p:sp>
        <p:nvSpPr>
          <p:cNvPr id="235" name="Google Shape;235;p2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7"/>
          <p:cNvGrpSpPr/>
          <p:nvPr/>
        </p:nvGrpSpPr>
        <p:grpSpPr>
          <a:xfrm>
            <a:off x="520563" y="326550"/>
            <a:ext cx="8079900" cy="426900"/>
            <a:chOff x="552450" y="401675"/>
            <a:chExt cx="8079900" cy="426900"/>
          </a:xfrm>
        </p:grpSpPr>
        <p:sp>
          <p:nvSpPr>
            <p:cNvPr id="237" name="Google Shape;237;p2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7"/>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2" name="Google Shape;242;p27"/>
          <p:cNvSpPr/>
          <p:nvPr/>
        </p:nvSpPr>
        <p:spPr>
          <a:xfrm>
            <a:off x="670636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7"/>
          <p:cNvGrpSpPr/>
          <p:nvPr/>
        </p:nvGrpSpPr>
        <p:grpSpPr>
          <a:xfrm rot="1454574">
            <a:off x="7429934" y="440631"/>
            <a:ext cx="1199725" cy="1169337"/>
            <a:chOff x="7352643" y="433005"/>
            <a:chExt cx="1199742" cy="1169354"/>
          </a:xfrm>
        </p:grpSpPr>
        <p:sp>
          <p:nvSpPr>
            <p:cNvPr id="244" name="Google Shape;244;p27"/>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7"/>
          <p:cNvSpPr/>
          <p:nvPr/>
        </p:nvSpPr>
        <p:spPr>
          <a:xfrm>
            <a:off x="5887211" y="974537"/>
            <a:ext cx="699681" cy="197401"/>
          </a:xfrm>
          <a:custGeom>
            <a:rect b="b" l="l" r="r" t="t"/>
            <a:pathLst>
              <a:path extrusionOk="0" h="1554" w="5508">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27"/>
          <p:cNvGrpSpPr/>
          <p:nvPr/>
        </p:nvGrpSpPr>
        <p:grpSpPr>
          <a:xfrm rot="2954896">
            <a:off x="168653" y="4078555"/>
            <a:ext cx="862337" cy="840495"/>
            <a:chOff x="7352643" y="433005"/>
            <a:chExt cx="1199742" cy="1169354"/>
          </a:xfrm>
        </p:grpSpPr>
        <p:sp>
          <p:nvSpPr>
            <p:cNvPr id="250" name="Google Shape;250;p27"/>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bg>
      <p:bgPr>
        <a:solidFill>
          <a:schemeClr val="lt1"/>
        </a:solidFill>
      </p:bgPr>
    </p:bg>
    <p:spTree>
      <p:nvGrpSpPr>
        <p:cNvPr id="254" name="Shape 254"/>
        <p:cNvGrpSpPr/>
        <p:nvPr/>
      </p:nvGrpSpPr>
      <p:grpSpPr>
        <a:xfrm>
          <a:off x="0" y="0"/>
          <a:ext cx="0" cy="0"/>
          <a:chOff x="0" y="0"/>
          <a:chExt cx="0" cy="0"/>
        </a:xfrm>
      </p:grpSpPr>
      <p:sp>
        <p:nvSpPr>
          <p:cNvPr id="255" name="Google Shape;255;p2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8"/>
          <p:cNvGrpSpPr/>
          <p:nvPr/>
        </p:nvGrpSpPr>
        <p:grpSpPr>
          <a:xfrm>
            <a:off x="520563" y="326550"/>
            <a:ext cx="8079900" cy="426900"/>
            <a:chOff x="552450" y="401675"/>
            <a:chExt cx="8079900" cy="426900"/>
          </a:xfrm>
        </p:grpSpPr>
        <p:sp>
          <p:nvSpPr>
            <p:cNvPr id="257" name="Google Shape;257;p2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8"/>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2" name="Google Shape;262;p28"/>
          <p:cNvGrpSpPr/>
          <p:nvPr/>
        </p:nvGrpSpPr>
        <p:grpSpPr>
          <a:xfrm rot="-697191">
            <a:off x="7107083" y="288061"/>
            <a:ext cx="1034120" cy="1034321"/>
            <a:chOff x="7764407" y="575481"/>
            <a:chExt cx="1308352" cy="1308606"/>
          </a:xfrm>
        </p:grpSpPr>
        <p:sp>
          <p:nvSpPr>
            <p:cNvPr id="263" name="Google Shape;263;p28"/>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8"/>
            <p:cNvGrpSpPr/>
            <p:nvPr/>
          </p:nvGrpSpPr>
          <p:grpSpPr>
            <a:xfrm rot="-846281">
              <a:off x="7879557" y="690583"/>
              <a:ext cx="1078052" cy="1078403"/>
              <a:chOff x="5759760" y="3433415"/>
              <a:chExt cx="583422" cy="583612"/>
            </a:xfrm>
          </p:grpSpPr>
          <p:sp>
            <p:nvSpPr>
              <p:cNvPr id="265" name="Google Shape;265;p2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 name="Google Shape;269;p28"/>
          <p:cNvGrpSpPr/>
          <p:nvPr/>
        </p:nvGrpSpPr>
        <p:grpSpPr>
          <a:xfrm rot="-697191">
            <a:off x="8087197" y="914503"/>
            <a:ext cx="673607" cy="673738"/>
            <a:chOff x="7764407" y="575481"/>
            <a:chExt cx="1308352" cy="1308606"/>
          </a:xfrm>
        </p:grpSpPr>
        <p:sp>
          <p:nvSpPr>
            <p:cNvPr id="270" name="Google Shape;270;p28"/>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28"/>
            <p:cNvGrpSpPr/>
            <p:nvPr/>
          </p:nvGrpSpPr>
          <p:grpSpPr>
            <a:xfrm rot="-846281">
              <a:off x="7879557" y="690583"/>
              <a:ext cx="1078052" cy="1078403"/>
              <a:chOff x="5759760" y="3433415"/>
              <a:chExt cx="583422" cy="583612"/>
            </a:xfrm>
          </p:grpSpPr>
          <p:sp>
            <p:nvSpPr>
              <p:cNvPr id="272" name="Google Shape;272;p28"/>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3">
    <p:bg>
      <p:bgPr>
        <a:solidFill>
          <a:schemeClr val="lt1"/>
        </a:solidFill>
      </p:bgPr>
    </p:bg>
    <p:spTree>
      <p:nvGrpSpPr>
        <p:cNvPr id="276" name="Shape 276"/>
        <p:cNvGrpSpPr/>
        <p:nvPr/>
      </p:nvGrpSpPr>
      <p:grpSpPr>
        <a:xfrm>
          <a:off x="0" y="0"/>
          <a:ext cx="0" cy="0"/>
          <a:chOff x="0" y="0"/>
          <a:chExt cx="0" cy="0"/>
        </a:xfrm>
      </p:grpSpPr>
      <p:sp>
        <p:nvSpPr>
          <p:cNvPr id="277" name="Google Shape;277;p2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9"/>
          <p:cNvGrpSpPr/>
          <p:nvPr/>
        </p:nvGrpSpPr>
        <p:grpSpPr>
          <a:xfrm>
            <a:off x="520563" y="326550"/>
            <a:ext cx="8079900" cy="426900"/>
            <a:chOff x="552450" y="401675"/>
            <a:chExt cx="8079900" cy="426900"/>
          </a:xfrm>
        </p:grpSpPr>
        <p:sp>
          <p:nvSpPr>
            <p:cNvPr id="279" name="Google Shape;279;p2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9"/>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4" name="Google Shape;284;p29"/>
          <p:cNvSpPr/>
          <p:nvPr/>
        </p:nvSpPr>
        <p:spPr>
          <a:xfrm rot="423713">
            <a:off x="494816" y="3568421"/>
            <a:ext cx="440976" cy="441097"/>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flipH="1" rot="-3237051">
            <a:off x="-70552" y="3201499"/>
            <a:ext cx="1457989" cy="1186350"/>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4">
    <p:bg>
      <p:bgPr>
        <a:solidFill>
          <a:schemeClr val="lt1"/>
        </a:solidFill>
      </p:bgPr>
    </p:bg>
    <p:spTree>
      <p:nvGrpSpPr>
        <p:cNvPr id="286" name="Shape 286"/>
        <p:cNvGrpSpPr/>
        <p:nvPr/>
      </p:nvGrpSpPr>
      <p:grpSpPr>
        <a:xfrm>
          <a:off x="0" y="0"/>
          <a:ext cx="0" cy="0"/>
          <a:chOff x="0" y="0"/>
          <a:chExt cx="0" cy="0"/>
        </a:xfrm>
      </p:grpSpPr>
      <p:sp>
        <p:nvSpPr>
          <p:cNvPr id="287" name="Google Shape;287;p30"/>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30"/>
          <p:cNvGrpSpPr/>
          <p:nvPr/>
        </p:nvGrpSpPr>
        <p:grpSpPr>
          <a:xfrm>
            <a:off x="520563" y="326550"/>
            <a:ext cx="8079900" cy="426900"/>
            <a:chOff x="552450" y="401675"/>
            <a:chExt cx="8079900" cy="426900"/>
          </a:xfrm>
        </p:grpSpPr>
        <p:sp>
          <p:nvSpPr>
            <p:cNvPr id="289" name="Google Shape;289;p3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0"/>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30"/>
          <p:cNvSpPr/>
          <p:nvPr/>
        </p:nvSpPr>
        <p:spPr>
          <a:xfrm>
            <a:off x="6588757" y="1127899"/>
            <a:ext cx="268332" cy="246951"/>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6935134" y="1149922"/>
            <a:ext cx="642713" cy="202478"/>
          </a:xfrm>
          <a:custGeom>
            <a:rect b="b" l="l" r="r" t="t"/>
            <a:pathLst>
              <a:path extrusionOk="0" h="947" w="3006">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7751259" y="1149922"/>
            <a:ext cx="440235" cy="202478"/>
          </a:xfrm>
          <a:custGeom>
            <a:rect b="b" l="l" r="r" t="t"/>
            <a:pathLst>
              <a:path extrusionOk="0" h="947" w="2059">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30"/>
          <p:cNvGrpSpPr/>
          <p:nvPr/>
        </p:nvGrpSpPr>
        <p:grpSpPr>
          <a:xfrm rot="675683">
            <a:off x="311829" y="3969087"/>
            <a:ext cx="912771" cy="1009337"/>
            <a:chOff x="1191357" y="3451057"/>
            <a:chExt cx="597555" cy="660773"/>
          </a:xfrm>
        </p:grpSpPr>
        <p:sp>
          <p:nvSpPr>
            <p:cNvPr id="298" name="Google Shape;298;p30"/>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
    <p:bg>
      <p:bgPr>
        <a:solidFill>
          <a:schemeClr val="accent2"/>
        </a:solidFill>
      </p:bgPr>
    </p:bg>
    <p:spTree>
      <p:nvGrpSpPr>
        <p:cNvPr id="303" name="Shape 303"/>
        <p:cNvGrpSpPr/>
        <p:nvPr/>
      </p:nvGrpSpPr>
      <p:grpSpPr>
        <a:xfrm>
          <a:off x="0" y="0"/>
          <a:ext cx="0" cy="0"/>
          <a:chOff x="0" y="0"/>
          <a:chExt cx="0" cy="0"/>
        </a:xfrm>
      </p:grpSpPr>
      <p:sp>
        <p:nvSpPr>
          <p:cNvPr id="304" name="Google Shape;304;p31"/>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31"/>
          <p:cNvGrpSpPr/>
          <p:nvPr/>
        </p:nvGrpSpPr>
        <p:grpSpPr>
          <a:xfrm>
            <a:off x="520563" y="326550"/>
            <a:ext cx="8079900" cy="426900"/>
            <a:chOff x="552450" y="401675"/>
            <a:chExt cx="8079900" cy="426900"/>
          </a:xfrm>
        </p:grpSpPr>
        <p:sp>
          <p:nvSpPr>
            <p:cNvPr id="306" name="Google Shape;306;p3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31"/>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11" name="Google Shape;311;p31"/>
          <p:cNvGrpSpPr/>
          <p:nvPr/>
        </p:nvGrpSpPr>
        <p:grpSpPr>
          <a:xfrm rot="823452">
            <a:off x="8072400" y="847312"/>
            <a:ext cx="912772" cy="1009338"/>
            <a:chOff x="1191357" y="3451057"/>
            <a:chExt cx="597555" cy="660773"/>
          </a:xfrm>
        </p:grpSpPr>
        <p:sp>
          <p:nvSpPr>
            <p:cNvPr id="312" name="Google Shape;312;p31"/>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317" name="Shape 317"/>
        <p:cNvGrpSpPr/>
        <p:nvPr/>
      </p:nvGrpSpPr>
      <p:grpSpPr>
        <a:xfrm>
          <a:off x="0" y="0"/>
          <a:ext cx="0" cy="0"/>
          <a:chOff x="0" y="0"/>
          <a:chExt cx="0" cy="0"/>
        </a:xfrm>
      </p:grpSpPr>
      <p:sp>
        <p:nvSpPr>
          <p:cNvPr id="318" name="Google Shape;318;p32"/>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32"/>
          <p:cNvGrpSpPr/>
          <p:nvPr/>
        </p:nvGrpSpPr>
        <p:grpSpPr>
          <a:xfrm>
            <a:off x="520563" y="326550"/>
            <a:ext cx="8079900" cy="426900"/>
            <a:chOff x="552450" y="401675"/>
            <a:chExt cx="8079900" cy="426900"/>
          </a:xfrm>
        </p:grpSpPr>
        <p:sp>
          <p:nvSpPr>
            <p:cNvPr id="320" name="Google Shape;320;p3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txBox="1"/>
          <p:nvPr>
            <p:ph idx="1" type="subTitle"/>
          </p:nvPr>
        </p:nvSpPr>
        <p:spPr>
          <a:xfrm rot="299">
            <a:off x="4572000" y="2896925"/>
            <a:ext cx="3447000" cy="80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5" name="Google Shape;325;p32"/>
          <p:cNvSpPr txBox="1"/>
          <p:nvPr>
            <p:ph type="title"/>
          </p:nvPr>
        </p:nvSpPr>
        <p:spPr>
          <a:xfrm>
            <a:off x="4572000" y="1430375"/>
            <a:ext cx="3447000" cy="1466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26" name="Google Shape;326;p32"/>
          <p:cNvSpPr/>
          <p:nvPr>
            <p:ph idx="2" type="pic"/>
          </p:nvPr>
        </p:nvSpPr>
        <p:spPr>
          <a:xfrm>
            <a:off x="1373525" y="1191463"/>
            <a:ext cx="2710200" cy="3028500"/>
          </a:xfrm>
          <a:prstGeom prst="roundRect">
            <a:avLst>
              <a:gd fmla="val 9964" name="adj"/>
            </a:avLst>
          </a:prstGeom>
          <a:noFill/>
          <a:ln cap="flat" cmpd="sng" w="19050">
            <a:solidFill>
              <a:schemeClr val="dk2"/>
            </a:solidFill>
            <a:prstDash val="solid"/>
            <a:round/>
            <a:headEnd len="sm" w="sm" type="none"/>
            <a:tailEnd len="sm" w="sm" type="none"/>
          </a:ln>
        </p:spPr>
      </p:sp>
      <p:sp>
        <p:nvSpPr>
          <p:cNvPr id="327" name="Google Shape;327;p32"/>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32"/>
          <p:cNvGrpSpPr/>
          <p:nvPr/>
        </p:nvGrpSpPr>
        <p:grpSpPr>
          <a:xfrm rot="1454298">
            <a:off x="118915" y="3968809"/>
            <a:ext cx="1128632" cy="1100045"/>
            <a:chOff x="7352643" y="433005"/>
            <a:chExt cx="1199742" cy="1169354"/>
          </a:xfrm>
        </p:grpSpPr>
        <p:sp>
          <p:nvSpPr>
            <p:cNvPr id="330" name="Google Shape;330;p32"/>
            <p:cNvSpPr/>
            <p:nvPr/>
          </p:nvSpPr>
          <p:spPr>
            <a:xfrm rot="-562243">
              <a:off x="7524655" y="539535"/>
              <a:ext cx="956261" cy="956261"/>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rot="-9675424">
              <a:off x="7476279" y="557078"/>
              <a:ext cx="921645" cy="921645"/>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9675424">
              <a:off x="7722870" y="932008"/>
              <a:ext cx="503703" cy="516228"/>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rot="-9675424">
              <a:off x="7501831" y="548847"/>
              <a:ext cx="847906" cy="76873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2"/>
          <p:cNvSpPr/>
          <p:nvPr/>
        </p:nvSpPr>
        <p:spPr>
          <a:xfrm flipH="1">
            <a:off x="178957" y="3738137"/>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flipH="1">
            <a:off x="1373534" y="4603488"/>
            <a:ext cx="244483" cy="24452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spTree>
      <p:nvGrpSpPr>
        <p:cNvPr id="337" name="Shape 337"/>
        <p:cNvGrpSpPr/>
        <p:nvPr/>
      </p:nvGrpSpPr>
      <p:grpSpPr>
        <a:xfrm>
          <a:off x="0" y="0"/>
          <a:ext cx="0" cy="0"/>
          <a:chOff x="0" y="0"/>
          <a:chExt cx="0" cy="0"/>
        </a:xfrm>
      </p:grpSpPr>
      <p:sp>
        <p:nvSpPr>
          <p:cNvPr id="338" name="Google Shape;338;p33"/>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33"/>
          <p:cNvGrpSpPr/>
          <p:nvPr/>
        </p:nvGrpSpPr>
        <p:grpSpPr>
          <a:xfrm>
            <a:off x="520563" y="326550"/>
            <a:ext cx="8079900" cy="426900"/>
            <a:chOff x="552450" y="401675"/>
            <a:chExt cx="8079900" cy="426900"/>
          </a:xfrm>
        </p:grpSpPr>
        <p:sp>
          <p:nvSpPr>
            <p:cNvPr id="340" name="Google Shape;340;p33"/>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33"/>
          <p:cNvSpPr txBox="1"/>
          <p:nvPr>
            <p:ph idx="1" type="subTitle"/>
          </p:nvPr>
        </p:nvSpPr>
        <p:spPr>
          <a:xfrm rot="420">
            <a:off x="5358075" y="2660125"/>
            <a:ext cx="2456400" cy="996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33"/>
          <p:cNvSpPr txBox="1"/>
          <p:nvPr>
            <p:ph type="title"/>
          </p:nvPr>
        </p:nvSpPr>
        <p:spPr>
          <a:xfrm>
            <a:off x="5631513" y="2071775"/>
            <a:ext cx="17574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46" name="Google Shape;346;p33"/>
          <p:cNvSpPr/>
          <p:nvPr>
            <p:ph idx="2" type="pic"/>
          </p:nvPr>
        </p:nvSpPr>
        <p:spPr>
          <a:xfrm>
            <a:off x="1481629" y="1635513"/>
            <a:ext cx="3247200" cy="1803300"/>
          </a:xfrm>
          <a:prstGeom prst="rect">
            <a:avLst/>
          </a:prstGeom>
          <a:noFill/>
          <a:ln>
            <a:noFill/>
          </a:ln>
        </p:spPr>
      </p:sp>
      <p:sp>
        <p:nvSpPr>
          <p:cNvPr id="347" name="Google Shape;347;p33"/>
          <p:cNvSpPr/>
          <p:nvPr/>
        </p:nvSpPr>
        <p:spPr>
          <a:xfrm>
            <a:off x="6802912" y="1040725"/>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5154700" y="1138531"/>
            <a:ext cx="841444" cy="160244"/>
          </a:xfrm>
          <a:custGeom>
            <a:rect b="b" l="l" r="r" t="t"/>
            <a:pathLst>
              <a:path extrusionOk="0" h="947" w="4973">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6071615" y="1138531"/>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6724910" y="1138531"/>
            <a:ext cx="793898" cy="160244"/>
          </a:xfrm>
          <a:custGeom>
            <a:rect b="b" l="l" r="r" t="t"/>
            <a:pathLst>
              <a:path extrusionOk="0" h="947" w="4692">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720012" y="4354900"/>
            <a:ext cx="1046687" cy="165490"/>
          </a:xfrm>
          <a:custGeom>
            <a:rect b="b" l="l" r="r" t="t"/>
            <a:pathLst>
              <a:path extrusionOk="0" h="978" w="6186">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1366265" y="4272256"/>
            <a:ext cx="578673" cy="160244"/>
          </a:xfrm>
          <a:custGeom>
            <a:rect b="b" l="l" r="r" t="t"/>
            <a:pathLst>
              <a:path extrusionOk="0" h="947" w="342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bg>
      <p:bgPr>
        <a:solidFill>
          <a:schemeClr val="accent2"/>
        </a:solidFill>
      </p:bgPr>
    </p:bg>
    <p:spTree>
      <p:nvGrpSpPr>
        <p:cNvPr id="353" name="Shape 353"/>
        <p:cNvGrpSpPr/>
        <p:nvPr/>
      </p:nvGrpSpPr>
      <p:grpSpPr>
        <a:xfrm>
          <a:off x="0" y="0"/>
          <a:ext cx="0" cy="0"/>
          <a:chOff x="0" y="0"/>
          <a:chExt cx="0" cy="0"/>
        </a:xfrm>
      </p:grpSpPr>
      <p:sp>
        <p:nvSpPr>
          <p:cNvPr id="354" name="Google Shape;354;p34"/>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34"/>
          <p:cNvGrpSpPr/>
          <p:nvPr/>
        </p:nvGrpSpPr>
        <p:grpSpPr>
          <a:xfrm>
            <a:off x="520563" y="326550"/>
            <a:ext cx="8079900" cy="426900"/>
            <a:chOff x="552450" y="401675"/>
            <a:chExt cx="8079900" cy="426900"/>
          </a:xfrm>
        </p:grpSpPr>
        <p:sp>
          <p:nvSpPr>
            <p:cNvPr id="356" name="Google Shape;356;p34"/>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4"/>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34"/>
          <p:cNvSpPr txBox="1"/>
          <p:nvPr>
            <p:ph idx="1" type="body"/>
          </p:nvPr>
        </p:nvSpPr>
        <p:spPr>
          <a:xfrm>
            <a:off x="720000" y="1533525"/>
            <a:ext cx="7704000" cy="2324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62" name="Google Shape;362;p34"/>
          <p:cNvSpPr/>
          <p:nvPr/>
        </p:nvSpPr>
        <p:spPr>
          <a:xfrm>
            <a:off x="593954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480106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7078023" y="4136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accent2"/>
        </a:solidFill>
      </p:bgPr>
    </p:bg>
    <p:spTree>
      <p:nvGrpSpPr>
        <p:cNvPr id="365" name="Shape 365"/>
        <p:cNvGrpSpPr/>
        <p:nvPr/>
      </p:nvGrpSpPr>
      <p:grpSpPr>
        <a:xfrm>
          <a:off x="0" y="0"/>
          <a:ext cx="0" cy="0"/>
          <a:chOff x="0" y="0"/>
          <a:chExt cx="0" cy="0"/>
        </a:xfrm>
      </p:grpSpPr>
      <p:sp>
        <p:nvSpPr>
          <p:cNvPr id="366" name="Google Shape;366;p35"/>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5"/>
          <p:cNvGrpSpPr/>
          <p:nvPr/>
        </p:nvGrpSpPr>
        <p:grpSpPr>
          <a:xfrm>
            <a:off x="520563" y="326550"/>
            <a:ext cx="8079900" cy="426900"/>
            <a:chOff x="552450" y="401675"/>
            <a:chExt cx="8079900" cy="426900"/>
          </a:xfrm>
        </p:grpSpPr>
        <p:sp>
          <p:nvSpPr>
            <p:cNvPr id="368" name="Google Shape;368;p35"/>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35"/>
          <p:cNvSpPr txBox="1"/>
          <p:nvPr>
            <p:ph idx="1" type="subTitle"/>
          </p:nvPr>
        </p:nvSpPr>
        <p:spPr>
          <a:xfrm>
            <a:off x="1936263" y="3692325"/>
            <a:ext cx="2420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35"/>
          <p:cNvSpPr txBox="1"/>
          <p:nvPr>
            <p:ph idx="2" type="subTitle"/>
          </p:nvPr>
        </p:nvSpPr>
        <p:spPr>
          <a:xfrm>
            <a:off x="4784638" y="3692275"/>
            <a:ext cx="2423100" cy="6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4" name="Google Shape;374;p35"/>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5" name="Google Shape;375;p35"/>
          <p:cNvSpPr txBox="1"/>
          <p:nvPr>
            <p:ph idx="3" type="title"/>
          </p:nvPr>
        </p:nvSpPr>
        <p:spPr>
          <a:xfrm>
            <a:off x="1941522" y="3274875"/>
            <a:ext cx="2409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76" name="Google Shape;376;p35"/>
          <p:cNvSpPr txBox="1"/>
          <p:nvPr>
            <p:ph idx="4" type="title"/>
          </p:nvPr>
        </p:nvSpPr>
        <p:spPr>
          <a:xfrm>
            <a:off x="4789134" y="3274825"/>
            <a:ext cx="2414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7" name="Google Shape;377;p35"/>
          <p:cNvSpPr/>
          <p:nvPr>
            <p:ph idx="5" type="pic"/>
          </p:nvPr>
        </p:nvSpPr>
        <p:spPr>
          <a:xfrm>
            <a:off x="2391313" y="1693650"/>
            <a:ext cx="1509900" cy="1452000"/>
          </a:xfrm>
          <a:prstGeom prst="roundRect">
            <a:avLst>
              <a:gd fmla="val 12275" name="adj"/>
            </a:avLst>
          </a:prstGeom>
          <a:noFill/>
          <a:ln cap="flat" cmpd="sng" w="19050">
            <a:solidFill>
              <a:schemeClr val="dk2"/>
            </a:solidFill>
            <a:prstDash val="solid"/>
            <a:round/>
            <a:headEnd len="sm" w="sm" type="none"/>
            <a:tailEnd len="sm" w="sm" type="none"/>
          </a:ln>
        </p:spPr>
      </p:sp>
      <p:sp>
        <p:nvSpPr>
          <p:cNvPr id="378" name="Google Shape;378;p35"/>
          <p:cNvSpPr/>
          <p:nvPr>
            <p:ph idx="6" type="pic"/>
          </p:nvPr>
        </p:nvSpPr>
        <p:spPr>
          <a:xfrm>
            <a:off x="5241238" y="1693639"/>
            <a:ext cx="1509900" cy="1452000"/>
          </a:xfrm>
          <a:prstGeom prst="roundRect">
            <a:avLst>
              <a:gd fmla="val 14418" name="adj"/>
            </a:avLst>
          </a:prstGeom>
          <a:noFill/>
          <a:ln cap="flat" cmpd="sng" w="19050">
            <a:solidFill>
              <a:schemeClr val="accent5"/>
            </a:solidFill>
            <a:prstDash val="solid"/>
            <a:round/>
            <a:headEnd len="sm" w="sm" type="none"/>
            <a:tailEnd len="sm" w="sm" type="none"/>
          </a:ln>
        </p:spPr>
      </p:sp>
      <p:sp>
        <p:nvSpPr>
          <p:cNvPr id="379" name="Google Shape;379;p35"/>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82" name="Shape 382"/>
        <p:cNvGrpSpPr/>
        <p:nvPr/>
      </p:nvGrpSpPr>
      <p:grpSpPr>
        <a:xfrm>
          <a:off x="0" y="0"/>
          <a:ext cx="0" cy="0"/>
          <a:chOff x="0" y="0"/>
          <a:chExt cx="0" cy="0"/>
        </a:xfrm>
      </p:grpSpPr>
      <p:sp>
        <p:nvSpPr>
          <p:cNvPr id="383" name="Google Shape;383;p36"/>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36"/>
          <p:cNvGrpSpPr/>
          <p:nvPr/>
        </p:nvGrpSpPr>
        <p:grpSpPr>
          <a:xfrm>
            <a:off x="520563" y="326550"/>
            <a:ext cx="8079900" cy="426900"/>
            <a:chOff x="552450" y="401675"/>
            <a:chExt cx="8079900" cy="426900"/>
          </a:xfrm>
        </p:grpSpPr>
        <p:sp>
          <p:nvSpPr>
            <p:cNvPr id="385" name="Google Shape;385;p36"/>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3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0" name="Google Shape;390;p36"/>
          <p:cNvSpPr txBox="1"/>
          <p:nvPr>
            <p:ph idx="2" type="title"/>
          </p:nvPr>
        </p:nvSpPr>
        <p:spPr>
          <a:xfrm>
            <a:off x="923025"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1" name="Google Shape;391;p36"/>
          <p:cNvSpPr txBox="1"/>
          <p:nvPr>
            <p:ph idx="1" type="subTitle"/>
          </p:nvPr>
        </p:nvSpPr>
        <p:spPr>
          <a:xfrm>
            <a:off x="922125" y="2571749"/>
            <a:ext cx="1958700" cy="124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2" name="Google Shape;392;p36"/>
          <p:cNvSpPr txBox="1"/>
          <p:nvPr>
            <p:ph idx="3" type="title"/>
          </p:nvPr>
        </p:nvSpPr>
        <p:spPr>
          <a:xfrm>
            <a:off x="3526675" y="2121900"/>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3" name="Google Shape;393;p36"/>
          <p:cNvSpPr txBox="1"/>
          <p:nvPr>
            <p:ph idx="4" type="subTitle"/>
          </p:nvPr>
        </p:nvSpPr>
        <p:spPr>
          <a:xfrm>
            <a:off x="3526675"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36"/>
          <p:cNvSpPr txBox="1"/>
          <p:nvPr>
            <p:ph idx="5" type="title"/>
          </p:nvPr>
        </p:nvSpPr>
        <p:spPr>
          <a:xfrm>
            <a:off x="6130350" y="2121888"/>
            <a:ext cx="19569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5" name="Google Shape;395;p36"/>
          <p:cNvSpPr txBox="1"/>
          <p:nvPr>
            <p:ph idx="6" type="subTitle"/>
          </p:nvPr>
        </p:nvSpPr>
        <p:spPr>
          <a:xfrm>
            <a:off x="6130350" y="2571899"/>
            <a:ext cx="1956900" cy="124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36"/>
          <p:cNvSpPr/>
          <p:nvPr/>
        </p:nvSpPr>
        <p:spPr>
          <a:xfrm>
            <a:off x="6929708" y="969222"/>
            <a:ext cx="196098" cy="195643"/>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7194649" y="969228"/>
            <a:ext cx="196097" cy="195643"/>
          </a:xfrm>
          <a:custGeom>
            <a:rect b="b" l="l" r="r" t="t"/>
            <a:pathLst>
              <a:path extrusionOk="0" h="947" w="949">
                <a:moveTo>
                  <a:pt x="473" y="1"/>
                </a:moveTo>
                <a:lnTo>
                  <a:pt x="948" y="947"/>
                </a:lnTo>
                <a:lnTo>
                  <a:pt x="0" y="94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7489841" y="969228"/>
            <a:ext cx="779478" cy="195655"/>
          </a:xfrm>
          <a:custGeom>
            <a:rect b="b" l="l" r="r" t="t"/>
            <a:pathLst>
              <a:path extrusionOk="0" h="945" w="3067">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126149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922126" y="4407852"/>
            <a:ext cx="196107" cy="195650"/>
          </a:xfrm>
          <a:custGeom>
            <a:rect b="b" l="l" r="r" t="t"/>
            <a:pathLst>
              <a:path extrusionOk="0" h="945" w="947">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01" name="Shape 401"/>
        <p:cNvGrpSpPr/>
        <p:nvPr/>
      </p:nvGrpSpPr>
      <p:grpSpPr>
        <a:xfrm>
          <a:off x="0" y="0"/>
          <a:ext cx="0" cy="0"/>
          <a:chOff x="0" y="0"/>
          <a:chExt cx="0" cy="0"/>
        </a:xfrm>
      </p:grpSpPr>
      <p:sp>
        <p:nvSpPr>
          <p:cNvPr id="402" name="Google Shape;402;p37"/>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7"/>
          <p:cNvGrpSpPr/>
          <p:nvPr/>
        </p:nvGrpSpPr>
        <p:grpSpPr>
          <a:xfrm>
            <a:off x="520563" y="326550"/>
            <a:ext cx="8079900" cy="426900"/>
            <a:chOff x="552450" y="401675"/>
            <a:chExt cx="8079900" cy="426900"/>
          </a:xfrm>
        </p:grpSpPr>
        <p:sp>
          <p:nvSpPr>
            <p:cNvPr id="404" name="Google Shape;404;p37"/>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37"/>
          <p:cNvSpPr txBox="1"/>
          <p:nvPr>
            <p:ph type="title"/>
          </p:nvPr>
        </p:nvSpPr>
        <p:spPr>
          <a:xfrm>
            <a:off x="720000" y="969225"/>
            <a:ext cx="3852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9" name="Google Shape;409;p37"/>
          <p:cNvSpPr txBox="1"/>
          <p:nvPr>
            <p:ph idx="2" type="title"/>
          </p:nvPr>
        </p:nvSpPr>
        <p:spPr>
          <a:xfrm>
            <a:off x="2163750" y="180832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0" name="Google Shape;410;p37"/>
          <p:cNvSpPr txBox="1"/>
          <p:nvPr>
            <p:ph idx="1" type="subTitle"/>
          </p:nvPr>
        </p:nvSpPr>
        <p:spPr>
          <a:xfrm>
            <a:off x="1815713" y="2342313"/>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1" name="Google Shape;411;p37"/>
          <p:cNvSpPr txBox="1"/>
          <p:nvPr>
            <p:ph idx="3" type="title"/>
          </p:nvPr>
        </p:nvSpPr>
        <p:spPr>
          <a:xfrm>
            <a:off x="5261384" y="1807500"/>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2" name="Google Shape;412;p37"/>
          <p:cNvSpPr txBox="1"/>
          <p:nvPr>
            <p:ph idx="4" type="subTitle"/>
          </p:nvPr>
        </p:nvSpPr>
        <p:spPr>
          <a:xfrm>
            <a:off x="4957215" y="233407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3" name="Google Shape;413;p37"/>
          <p:cNvSpPr txBox="1"/>
          <p:nvPr>
            <p:ph idx="5" type="title"/>
          </p:nvPr>
        </p:nvSpPr>
        <p:spPr>
          <a:xfrm>
            <a:off x="2163802"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4" name="Google Shape;414;p37"/>
          <p:cNvSpPr txBox="1"/>
          <p:nvPr>
            <p:ph idx="6" type="subTitle"/>
          </p:nvPr>
        </p:nvSpPr>
        <p:spPr>
          <a:xfrm>
            <a:off x="1815700"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5" name="Google Shape;415;p37"/>
          <p:cNvSpPr txBox="1"/>
          <p:nvPr>
            <p:ph idx="7" type="title"/>
          </p:nvPr>
        </p:nvSpPr>
        <p:spPr>
          <a:xfrm>
            <a:off x="5261375" y="3363275"/>
            <a:ext cx="160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6" name="Google Shape;416;p37"/>
          <p:cNvSpPr txBox="1"/>
          <p:nvPr>
            <p:ph idx="8" type="subTitle"/>
          </p:nvPr>
        </p:nvSpPr>
        <p:spPr>
          <a:xfrm>
            <a:off x="4957202" y="3867725"/>
            <a:ext cx="23043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7" name="Google Shape;417;p37"/>
          <p:cNvSpPr/>
          <p:nvPr/>
        </p:nvSpPr>
        <p:spPr>
          <a:xfrm>
            <a:off x="6966975" y="1083425"/>
            <a:ext cx="986749"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37"/>
          <p:cNvGrpSpPr/>
          <p:nvPr/>
        </p:nvGrpSpPr>
        <p:grpSpPr>
          <a:xfrm>
            <a:off x="7580498" y="313907"/>
            <a:ext cx="1440046" cy="1407772"/>
            <a:chOff x="7499398" y="624507"/>
            <a:chExt cx="1440046" cy="1407772"/>
          </a:xfrm>
        </p:grpSpPr>
        <p:sp>
          <p:nvSpPr>
            <p:cNvPr id="419" name="Google Shape;419;p37"/>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37"/>
            <p:cNvGrpSpPr/>
            <p:nvPr/>
          </p:nvGrpSpPr>
          <p:grpSpPr>
            <a:xfrm rot="-1343739">
              <a:off x="7664174" y="789203"/>
              <a:ext cx="1078029" cy="1078380"/>
              <a:chOff x="5759760" y="3433415"/>
              <a:chExt cx="583422" cy="583612"/>
            </a:xfrm>
          </p:grpSpPr>
          <p:sp>
            <p:nvSpPr>
              <p:cNvPr id="421" name="Google Shape;421;p3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5" name="Google Shape;425;p37"/>
          <p:cNvSpPr/>
          <p:nvPr/>
        </p:nvSpPr>
        <p:spPr>
          <a:xfrm>
            <a:off x="276638" y="4345000"/>
            <a:ext cx="886720" cy="199751"/>
          </a:xfrm>
          <a:custGeom>
            <a:rect b="b" l="l" r="r" t="t"/>
            <a:pathLst>
              <a:path extrusionOk="0" h="947" w="4694">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26" name="Shape 426"/>
        <p:cNvGrpSpPr/>
        <p:nvPr/>
      </p:nvGrpSpPr>
      <p:grpSpPr>
        <a:xfrm>
          <a:off x="0" y="0"/>
          <a:ext cx="0" cy="0"/>
          <a:chOff x="0" y="0"/>
          <a:chExt cx="0" cy="0"/>
        </a:xfrm>
      </p:grpSpPr>
      <p:sp>
        <p:nvSpPr>
          <p:cNvPr id="427" name="Google Shape;427;p38"/>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38"/>
          <p:cNvGrpSpPr/>
          <p:nvPr/>
        </p:nvGrpSpPr>
        <p:grpSpPr>
          <a:xfrm>
            <a:off x="520563" y="326550"/>
            <a:ext cx="8079900" cy="426900"/>
            <a:chOff x="552450" y="401675"/>
            <a:chExt cx="8079900" cy="426900"/>
          </a:xfrm>
        </p:grpSpPr>
        <p:sp>
          <p:nvSpPr>
            <p:cNvPr id="429" name="Google Shape;429;p38"/>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38"/>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4" name="Google Shape;434;p38"/>
          <p:cNvSpPr txBox="1"/>
          <p:nvPr>
            <p:ph idx="2" type="title"/>
          </p:nvPr>
        </p:nvSpPr>
        <p:spPr>
          <a:xfrm>
            <a:off x="903750" y="1749300"/>
            <a:ext cx="19380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5" name="Google Shape;435;p38"/>
          <p:cNvSpPr txBox="1"/>
          <p:nvPr>
            <p:ph idx="1" type="subTitle"/>
          </p:nvPr>
        </p:nvSpPr>
        <p:spPr>
          <a:xfrm>
            <a:off x="925988" y="2277000"/>
            <a:ext cx="19380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6" name="Google Shape;436;p38"/>
          <p:cNvSpPr txBox="1"/>
          <p:nvPr>
            <p:ph idx="3" type="title"/>
          </p:nvPr>
        </p:nvSpPr>
        <p:spPr>
          <a:xfrm>
            <a:off x="3602719"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7" name="Google Shape;437;p38"/>
          <p:cNvSpPr txBox="1"/>
          <p:nvPr>
            <p:ph idx="4" type="subTitle"/>
          </p:nvPr>
        </p:nvSpPr>
        <p:spPr>
          <a:xfrm>
            <a:off x="3613313" y="22770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8" name="Google Shape;438;p38"/>
          <p:cNvSpPr txBox="1"/>
          <p:nvPr>
            <p:ph idx="5" type="title"/>
          </p:nvPr>
        </p:nvSpPr>
        <p:spPr>
          <a:xfrm>
            <a:off x="90345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9" name="Google Shape;439;p38"/>
          <p:cNvSpPr txBox="1"/>
          <p:nvPr>
            <p:ph idx="6" type="subTitle"/>
          </p:nvPr>
        </p:nvSpPr>
        <p:spPr>
          <a:xfrm>
            <a:off x="926063"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0" name="Google Shape;440;p38"/>
          <p:cNvSpPr txBox="1"/>
          <p:nvPr>
            <p:ph idx="7" type="title"/>
          </p:nvPr>
        </p:nvSpPr>
        <p:spPr>
          <a:xfrm>
            <a:off x="3602719"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1" name="Google Shape;441;p38"/>
          <p:cNvSpPr txBox="1"/>
          <p:nvPr>
            <p:ph idx="8" type="subTitle"/>
          </p:nvPr>
        </p:nvSpPr>
        <p:spPr>
          <a:xfrm>
            <a:off x="361323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2" name="Google Shape;442;p38"/>
          <p:cNvSpPr txBox="1"/>
          <p:nvPr>
            <p:ph idx="9" type="title"/>
          </p:nvPr>
        </p:nvSpPr>
        <p:spPr>
          <a:xfrm>
            <a:off x="6233770" y="174930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3" name="Google Shape;443;p38"/>
          <p:cNvSpPr txBox="1"/>
          <p:nvPr>
            <p:ph idx="13" type="subTitle"/>
          </p:nvPr>
        </p:nvSpPr>
        <p:spPr>
          <a:xfrm>
            <a:off x="6255863" y="228960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4" name="Google Shape;444;p38"/>
          <p:cNvSpPr txBox="1"/>
          <p:nvPr>
            <p:ph idx="14" type="title"/>
          </p:nvPr>
        </p:nvSpPr>
        <p:spPr>
          <a:xfrm>
            <a:off x="6233770" y="3254250"/>
            <a:ext cx="19386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5" name="Google Shape;445;p38"/>
          <p:cNvSpPr txBox="1"/>
          <p:nvPr>
            <p:ph idx="15" type="subTitle"/>
          </p:nvPr>
        </p:nvSpPr>
        <p:spPr>
          <a:xfrm>
            <a:off x="6255788" y="3769350"/>
            <a:ext cx="19386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46" name="Google Shape;446;p38"/>
          <p:cNvGrpSpPr/>
          <p:nvPr/>
        </p:nvGrpSpPr>
        <p:grpSpPr>
          <a:xfrm rot="-772050">
            <a:off x="7298022" y="153508"/>
            <a:ext cx="1302599" cy="1303396"/>
            <a:chOff x="7530588" y="382981"/>
            <a:chExt cx="1302582" cy="1303380"/>
          </a:xfrm>
        </p:grpSpPr>
        <p:sp>
          <p:nvSpPr>
            <p:cNvPr id="447" name="Google Shape;447;p38"/>
            <p:cNvSpPr/>
            <p:nvPr/>
          </p:nvSpPr>
          <p:spPr>
            <a:xfrm rot="892134">
              <a:off x="7763764" y="583692"/>
              <a:ext cx="956322" cy="95632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rot="-8220844">
              <a:off x="7721062" y="574253"/>
              <a:ext cx="921634" cy="921634"/>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rot="-8220844">
              <a:off x="7893618" y="949438"/>
              <a:ext cx="503697" cy="516222"/>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rot="-8220844">
              <a:off x="7782384" y="568843"/>
              <a:ext cx="847895" cy="768724"/>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38"/>
          <p:cNvSpPr/>
          <p:nvPr/>
        </p:nvSpPr>
        <p:spPr>
          <a:xfrm rot="8577204">
            <a:off x="8349726" y="1205862"/>
            <a:ext cx="316288" cy="316369"/>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rot="8577085">
            <a:off x="6895024" y="381730"/>
            <a:ext cx="489346" cy="489480"/>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53" name="Shape 453"/>
        <p:cNvGrpSpPr/>
        <p:nvPr/>
      </p:nvGrpSpPr>
      <p:grpSpPr>
        <a:xfrm>
          <a:off x="0" y="0"/>
          <a:ext cx="0" cy="0"/>
          <a:chOff x="0" y="0"/>
          <a:chExt cx="0" cy="0"/>
        </a:xfrm>
      </p:grpSpPr>
      <p:sp>
        <p:nvSpPr>
          <p:cNvPr id="454" name="Google Shape;454;p39"/>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39"/>
          <p:cNvGrpSpPr/>
          <p:nvPr/>
        </p:nvGrpSpPr>
        <p:grpSpPr>
          <a:xfrm>
            <a:off x="520563" y="326550"/>
            <a:ext cx="8079900" cy="426900"/>
            <a:chOff x="552450" y="401675"/>
            <a:chExt cx="8079900" cy="426900"/>
          </a:xfrm>
        </p:grpSpPr>
        <p:sp>
          <p:nvSpPr>
            <p:cNvPr id="456" name="Google Shape;456;p39"/>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39"/>
          <p:cNvSpPr txBox="1"/>
          <p:nvPr>
            <p:ph hasCustomPrompt="1" type="title"/>
          </p:nvPr>
        </p:nvSpPr>
        <p:spPr>
          <a:xfrm rot="-535">
            <a:off x="1861862" y="1725456"/>
            <a:ext cx="19284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1" name="Google Shape;461;p39"/>
          <p:cNvSpPr txBox="1"/>
          <p:nvPr>
            <p:ph idx="1" type="subTitle"/>
          </p:nvPr>
        </p:nvSpPr>
        <p:spPr>
          <a:xfrm>
            <a:off x="1640850" y="3426600"/>
            <a:ext cx="24048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2" name="Google Shape;462;p39"/>
          <p:cNvSpPr txBox="1"/>
          <p:nvPr>
            <p:ph hasCustomPrompt="1" idx="2" type="title"/>
          </p:nvPr>
        </p:nvSpPr>
        <p:spPr>
          <a:xfrm>
            <a:off x="5352316" y="1732553"/>
            <a:ext cx="1929300" cy="991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3" name="Google Shape;463;p39"/>
          <p:cNvSpPr txBox="1"/>
          <p:nvPr>
            <p:ph idx="3" type="subTitle"/>
          </p:nvPr>
        </p:nvSpPr>
        <p:spPr>
          <a:xfrm>
            <a:off x="5114563" y="3426300"/>
            <a:ext cx="2404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64" name="Google Shape;464;p39"/>
          <p:cNvGrpSpPr/>
          <p:nvPr/>
        </p:nvGrpSpPr>
        <p:grpSpPr>
          <a:xfrm>
            <a:off x="7769832" y="3176181"/>
            <a:ext cx="1308352" cy="1308606"/>
            <a:chOff x="7764407" y="575481"/>
            <a:chExt cx="1308352" cy="1308606"/>
          </a:xfrm>
        </p:grpSpPr>
        <p:sp>
          <p:nvSpPr>
            <p:cNvPr id="465" name="Google Shape;465;p3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39"/>
            <p:cNvGrpSpPr/>
            <p:nvPr/>
          </p:nvGrpSpPr>
          <p:grpSpPr>
            <a:xfrm rot="-846281">
              <a:off x="7879557" y="690583"/>
              <a:ext cx="1078052" cy="1078403"/>
              <a:chOff x="5759760" y="3433415"/>
              <a:chExt cx="583422" cy="583612"/>
            </a:xfrm>
          </p:grpSpPr>
          <p:sp>
            <p:nvSpPr>
              <p:cNvPr id="467" name="Google Shape;467;p3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39"/>
          <p:cNvGrpSpPr/>
          <p:nvPr/>
        </p:nvGrpSpPr>
        <p:grpSpPr>
          <a:xfrm rot="1591012">
            <a:off x="255361" y="3719967"/>
            <a:ext cx="765445" cy="765594"/>
            <a:chOff x="7764407" y="575481"/>
            <a:chExt cx="1308352" cy="1308606"/>
          </a:xfrm>
        </p:grpSpPr>
        <p:sp>
          <p:nvSpPr>
            <p:cNvPr id="472" name="Google Shape;472;p39"/>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39"/>
            <p:cNvGrpSpPr/>
            <p:nvPr/>
          </p:nvGrpSpPr>
          <p:grpSpPr>
            <a:xfrm rot="-846281">
              <a:off x="7879557" y="690583"/>
              <a:ext cx="1078052" cy="1078403"/>
              <a:chOff x="5759760" y="3433415"/>
              <a:chExt cx="583422" cy="583612"/>
            </a:xfrm>
          </p:grpSpPr>
          <p:sp>
            <p:nvSpPr>
              <p:cNvPr id="474" name="Google Shape;474;p39"/>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8" name="Google Shape;478;p39"/>
          <p:cNvSpPr/>
          <p:nvPr/>
        </p:nvSpPr>
        <p:spPr>
          <a:xfrm>
            <a:off x="993081" y="4281718"/>
            <a:ext cx="349624" cy="321774"/>
          </a:xfrm>
          <a:custGeom>
            <a:rect b="b" l="l" r="r" t="t"/>
            <a:pathLst>
              <a:path extrusionOk="0" h="1155" w="1255">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7896964" y="4416376"/>
            <a:ext cx="426868" cy="426901"/>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accent2"/>
        </a:solidFill>
      </p:bgPr>
    </p:bg>
    <p:spTree>
      <p:nvGrpSpPr>
        <p:cNvPr id="480" name="Shape 480"/>
        <p:cNvGrpSpPr/>
        <p:nvPr/>
      </p:nvGrpSpPr>
      <p:grpSpPr>
        <a:xfrm>
          <a:off x="0" y="0"/>
          <a:ext cx="0" cy="0"/>
          <a:chOff x="0" y="0"/>
          <a:chExt cx="0" cy="0"/>
        </a:xfrm>
      </p:grpSpPr>
      <p:sp>
        <p:nvSpPr>
          <p:cNvPr id="481" name="Google Shape;481;p40"/>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40"/>
          <p:cNvGrpSpPr/>
          <p:nvPr/>
        </p:nvGrpSpPr>
        <p:grpSpPr>
          <a:xfrm>
            <a:off x="520563" y="326550"/>
            <a:ext cx="8079900" cy="426900"/>
            <a:chOff x="552450" y="401675"/>
            <a:chExt cx="8079900" cy="426900"/>
          </a:xfrm>
        </p:grpSpPr>
        <p:sp>
          <p:nvSpPr>
            <p:cNvPr id="483" name="Google Shape;483;p40"/>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40"/>
          <p:cNvSpPr txBox="1"/>
          <p:nvPr>
            <p:ph type="ctrTitle"/>
          </p:nvPr>
        </p:nvSpPr>
        <p:spPr>
          <a:xfrm>
            <a:off x="2571776" y="970275"/>
            <a:ext cx="40005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8" name="Google Shape;488;p40"/>
          <p:cNvSpPr txBox="1"/>
          <p:nvPr>
            <p:ph idx="1" type="subTitle"/>
          </p:nvPr>
        </p:nvSpPr>
        <p:spPr>
          <a:xfrm>
            <a:off x="2679325" y="1960151"/>
            <a:ext cx="3785400" cy="11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489" name="Google Shape;489;p40"/>
          <p:cNvSpPr txBox="1"/>
          <p:nvPr>
            <p:ph idx="2" type="subTitle"/>
          </p:nvPr>
        </p:nvSpPr>
        <p:spPr>
          <a:xfrm rot="-962">
            <a:off x="2963720" y="42298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490" name="Google Shape;490;p40"/>
          <p:cNvSpPr/>
          <p:nvPr/>
        </p:nvSpPr>
        <p:spPr>
          <a:xfrm>
            <a:off x="1420170" y="3866250"/>
            <a:ext cx="452388" cy="452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rot="3225843">
            <a:off x="709236" y="3422281"/>
            <a:ext cx="1874246" cy="1525057"/>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419576" y="4453263"/>
            <a:ext cx="300428" cy="300476"/>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40"/>
          <p:cNvGrpSpPr/>
          <p:nvPr/>
        </p:nvGrpSpPr>
        <p:grpSpPr>
          <a:xfrm rot="823452">
            <a:off x="750513" y="2098687"/>
            <a:ext cx="912772" cy="1009338"/>
            <a:chOff x="1191357" y="3451057"/>
            <a:chExt cx="597555" cy="660773"/>
          </a:xfrm>
        </p:grpSpPr>
        <p:sp>
          <p:nvSpPr>
            <p:cNvPr id="494" name="Google Shape;494;p40"/>
            <p:cNvSpPr/>
            <p:nvPr/>
          </p:nvSpPr>
          <p:spPr>
            <a:xfrm>
              <a:off x="1244473" y="3764632"/>
              <a:ext cx="544439" cy="347198"/>
            </a:xfrm>
            <a:custGeom>
              <a:rect b="b" l="l" r="r" t="t"/>
              <a:pathLst>
                <a:path extrusionOk="0" h="7321" w="1148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1191357" y="3683393"/>
              <a:ext cx="567535" cy="387889"/>
            </a:xfrm>
            <a:custGeom>
              <a:rect b="b" l="l" r="r" t="t"/>
              <a:pathLst>
                <a:path extrusionOk="0" h="8179" w="11967">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1192211" y="3683487"/>
              <a:ext cx="566349" cy="386324"/>
            </a:xfrm>
            <a:custGeom>
              <a:rect b="b" l="l" r="r" t="t"/>
              <a:pathLst>
                <a:path extrusionOk="0" h="8146" w="11942">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1242624" y="3451057"/>
              <a:ext cx="149057" cy="204070"/>
            </a:xfrm>
            <a:custGeom>
              <a:rect b="b" l="l" r="r" t="t"/>
              <a:pathLst>
                <a:path extrusionOk="0" h="4303" w="3143">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1398273" y="3495732"/>
              <a:ext cx="103434" cy="118657"/>
            </a:xfrm>
            <a:custGeom>
              <a:rect b="b" l="l" r="r" t="t"/>
              <a:pathLst>
                <a:path extrusionOk="0" h="2502" w="2181">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40"/>
          <p:cNvGrpSpPr/>
          <p:nvPr/>
        </p:nvGrpSpPr>
        <p:grpSpPr>
          <a:xfrm rot="-10005687">
            <a:off x="7176473" y="640475"/>
            <a:ext cx="1900295" cy="1900078"/>
            <a:chOff x="277881" y="2901316"/>
            <a:chExt cx="1900344" cy="1900126"/>
          </a:xfrm>
        </p:grpSpPr>
        <p:sp>
          <p:nvSpPr>
            <p:cNvPr id="500" name="Google Shape;500;p40"/>
            <p:cNvSpPr/>
            <p:nvPr/>
          </p:nvSpPr>
          <p:spPr>
            <a:xfrm>
              <a:off x="402450" y="3248988"/>
              <a:ext cx="1354500" cy="135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40"/>
            <p:cNvGrpSpPr/>
            <p:nvPr/>
          </p:nvGrpSpPr>
          <p:grpSpPr>
            <a:xfrm rot="2322109">
              <a:off x="551788" y="3175815"/>
              <a:ext cx="1352529" cy="1351128"/>
              <a:chOff x="200055" y="3556746"/>
              <a:chExt cx="869964" cy="869063"/>
            </a:xfrm>
          </p:grpSpPr>
          <p:sp>
            <p:nvSpPr>
              <p:cNvPr id="502" name="Google Shape;502;p40"/>
              <p:cNvSpPr/>
              <p:nvPr/>
            </p:nvSpPr>
            <p:spPr>
              <a:xfrm>
                <a:off x="200055" y="3556746"/>
                <a:ext cx="868968" cy="868968"/>
              </a:xfrm>
              <a:custGeom>
                <a:rect b="b" l="l" r="r" t="t"/>
                <a:pathLst>
                  <a:path extrusionOk="0" h="18323" w="18323">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311314" y="3605499"/>
                <a:ext cx="474914" cy="486723"/>
              </a:xfrm>
              <a:custGeom>
                <a:rect b="b" l="l" r="r" t="t"/>
                <a:pathLst>
                  <a:path extrusionOk="0" h="10263" w="10014">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270576" y="3701013"/>
                <a:ext cx="799443" cy="724796"/>
              </a:xfrm>
              <a:custGeom>
                <a:rect b="b" l="l" r="r" t="t"/>
                <a:pathLst>
                  <a:path extrusionOk="0" h="15283" w="16857">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731547" y="4048069"/>
                <a:ext cx="85887" cy="85697"/>
              </a:xfrm>
              <a:custGeom>
                <a:rect b="b" l="l" r="r" t="t"/>
                <a:pathLst>
                  <a:path extrusionOk="0" h="1807" w="1811">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6" name="Google Shape;506;p40"/>
          <p:cNvSpPr/>
          <p:nvPr/>
        </p:nvSpPr>
        <p:spPr>
          <a:xfrm rot="-9721048">
            <a:off x="7249053" y="670182"/>
            <a:ext cx="683619" cy="68379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rot="-9720997">
            <a:off x="8465674" y="2411364"/>
            <a:ext cx="320672" cy="320768"/>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rot="-9721047">
            <a:off x="7855628" y="2590821"/>
            <a:ext cx="146813" cy="14685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rot="-9721073">
            <a:off x="6906618" y="951315"/>
            <a:ext cx="121490" cy="12152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txBox="1"/>
          <p:nvPr/>
        </p:nvSpPr>
        <p:spPr>
          <a:xfrm>
            <a:off x="2638875" y="3554025"/>
            <a:ext cx="3866700" cy="7227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b="1" lang="en" sz="1200">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b="1" lang="en" sz="1200">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b="1" lang="en" sz="1200">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b="1" lang="en" sz="1200">
                <a:solidFill>
                  <a:schemeClr val="dk1"/>
                </a:solidFill>
                <a:uFill>
                  <a:noFill/>
                </a:uFill>
                <a:latin typeface="Cabin"/>
                <a:ea typeface="Cabin"/>
                <a:cs typeface="Cabin"/>
                <a:sym typeface="Cabin"/>
                <a:hlinkClick r:id="rId4">
                  <a:extLst>
                    <a:ext uri="{A12FA001-AC4F-418D-AE19-62706E023703}">
                      <ahyp:hlinkClr val="tx"/>
                    </a:ext>
                  </a:extLst>
                </a:hlinkClick>
              </a:rPr>
              <a:t>Freepik</a:t>
            </a:r>
            <a:endParaRPr b="1" sz="1200">
              <a:solidFill>
                <a:schemeClr val="dk1"/>
              </a:solidFill>
              <a:latin typeface="Cabin"/>
              <a:ea typeface="Cabin"/>
              <a:cs typeface="Cabin"/>
              <a:sym typeface="Cabin"/>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11" name="Shape 511"/>
        <p:cNvGrpSpPr/>
        <p:nvPr/>
      </p:nvGrpSpPr>
      <p:grpSpPr>
        <a:xfrm>
          <a:off x="0" y="0"/>
          <a:ext cx="0" cy="0"/>
          <a:chOff x="0" y="0"/>
          <a:chExt cx="0" cy="0"/>
        </a:xfrm>
      </p:grpSpPr>
      <p:sp>
        <p:nvSpPr>
          <p:cNvPr id="512" name="Google Shape;512;p41"/>
          <p:cNvSpPr/>
          <p:nvPr/>
        </p:nvSpPr>
        <p:spPr>
          <a:xfrm>
            <a:off x="520575" y="819150"/>
            <a:ext cx="8079900" cy="3898800"/>
          </a:xfrm>
          <a:prstGeom prst="roundRect">
            <a:avLst>
              <a:gd fmla="val 3542" name="adj"/>
            </a:avLst>
          </a:pr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41"/>
          <p:cNvGrpSpPr/>
          <p:nvPr/>
        </p:nvGrpSpPr>
        <p:grpSpPr>
          <a:xfrm>
            <a:off x="520563" y="326550"/>
            <a:ext cx="8079900" cy="426900"/>
            <a:chOff x="552450" y="401675"/>
            <a:chExt cx="8079900" cy="426900"/>
          </a:xfrm>
        </p:grpSpPr>
        <p:sp>
          <p:nvSpPr>
            <p:cNvPr id="514" name="Google Shape;514;p41"/>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41"/>
          <p:cNvGrpSpPr/>
          <p:nvPr/>
        </p:nvGrpSpPr>
        <p:grpSpPr>
          <a:xfrm rot="-697191">
            <a:off x="7107083" y="288061"/>
            <a:ext cx="1034120" cy="1034321"/>
            <a:chOff x="7764407" y="575481"/>
            <a:chExt cx="1308352" cy="1308606"/>
          </a:xfrm>
        </p:grpSpPr>
        <p:sp>
          <p:nvSpPr>
            <p:cNvPr id="519" name="Google Shape;519;p41"/>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41"/>
            <p:cNvGrpSpPr/>
            <p:nvPr/>
          </p:nvGrpSpPr>
          <p:grpSpPr>
            <a:xfrm rot="-846281">
              <a:off x="7879557" y="690583"/>
              <a:ext cx="1078052" cy="1078403"/>
              <a:chOff x="5759760" y="3433415"/>
              <a:chExt cx="583422" cy="583612"/>
            </a:xfrm>
          </p:grpSpPr>
          <p:sp>
            <p:nvSpPr>
              <p:cNvPr id="521" name="Google Shape;521;p41"/>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5" name="Google Shape;525;p41"/>
          <p:cNvGrpSpPr/>
          <p:nvPr/>
        </p:nvGrpSpPr>
        <p:grpSpPr>
          <a:xfrm rot="-697191">
            <a:off x="8087197" y="914503"/>
            <a:ext cx="673607" cy="673738"/>
            <a:chOff x="7764407" y="575481"/>
            <a:chExt cx="1308352" cy="1308606"/>
          </a:xfrm>
        </p:grpSpPr>
        <p:sp>
          <p:nvSpPr>
            <p:cNvPr id="526" name="Google Shape;526;p41"/>
            <p:cNvSpPr/>
            <p:nvPr/>
          </p:nvSpPr>
          <p:spPr>
            <a:xfrm>
              <a:off x="7943850" y="714375"/>
              <a:ext cx="1128900" cy="112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41"/>
            <p:cNvGrpSpPr/>
            <p:nvPr/>
          </p:nvGrpSpPr>
          <p:grpSpPr>
            <a:xfrm rot="-846281">
              <a:off x="7879557" y="690583"/>
              <a:ext cx="1078052" cy="1078403"/>
              <a:chOff x="5759760" y="3433415"/>
              <a:chExt cx="583422" cy="583612"/>
            </a:xfrm>
          </p:grpSpPr>
          <p:sp>
            <p:nvSpPr>
              <p:cNvPr id="528" name="Google Shape;528;p41"/>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2"/>
        </a:solidFill>
      </p:bgPr>
    </p:bg>
    <p:spTree>
      <p:nvGrpSpPr>
        <p:cNvPr id="532" name="Shape 532"/>
        <p:cNvGrpSpPr/>
        <p:nvPr/>
      </p:nvGrpSpPr>
      <p:grpSpPr>
        <a:xfrm>
          <a:off x="0" y="0"/>
          <a:ext cx="0" cy="0"/>
          <a:chOff x="0" y="0"/>
          <a:chExt cx="0" cy="0"/>
        </a:xfrm>
      </p:grpSpPr>
      <p:sp>
        <p:nvSpPr>
          <p:cNvPr id="533" name="Google Shape;533;p42"/>
          <p:cNvSpPr/>
          <p:nvPr/>
        </p:nvSpPr>
        <p:spPr>
          <a:xfrm>
            <a:off x="520575" y="819150"/>
            <a:ext cx="8079900" cy="3898800"/>
          </a:xfrm>
          <a:prstGeom prst="roundRect">
            <a:avLst>
              <a:gd fmla="val 354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42"/>
          <p:cNvGrpSpPr/>
          <p:nvPr/>
        </p:nvGrpSpPr>
        <p:grpSpPr>
          <a:xfrm>
            <a:off x="520563" y="326550"/>
            <a:ext cx="8079900" cy="426900"/>
            <a:chOff x="552450" y="401675"/>
            <a:chExt cx="8079900" cy="426900"/>
          </a:xfrm>
        </p:grpSpPr>
        <p:sp>
          <p:nvSpPr>
            <p:cNvPr id="535" name="Google Shape;535;p42"/>
            <p:cNvSpPr/>
            <p:nvPr/>
          </p:nvSpPr>
          <p:spPr>
            <a:xfrm>
              <a:off x="552450" y="401675"/>
              <a:ext cx="8079900" cy="426900"/>
            </a:xfrm>
            <a:prstGeom prst="roundRect">
              <a:avLst>
                <a:gd fmla="val 2231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p:nvPr/>
          </p:nvSpPr>
          <p:spPr>
            <a:xfrm>
              <a:off x="720000" y="518729"/>
              <a:ext cx="195095" cy="195109"/>
            </a:xfrm>
            <a:custGeom>
              <a:rect b="b" l="l" r="r" t="t"/>
              <a:pathLst>
                <a:path extrusionOk="0" h="2829" w="2829">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a:off x="1080398" y="518729"/>
              <a:ext cx="195026" cy="195109"/>
            </a:xfrm>
            <a:custGeom>
              <a:rect b="b" l="l" r="r" t="t"/>
              <a:pathLst>
                <a:path extrusionOk="0" h="2829" w="2828">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1440175" y="518729"/>
              <a:ext cx="195026" cy="195109"/>
            </a:xfrm>
            <a:custGeom>
              <a:rect b="b" l="l" r="r" t="t"/>
              <a:pathLst>
                <a:path extrusionOk="0" h="2829" w="2828">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42"/>
          <p:cNvSpPr/>
          <p:nvPr/>
        </p:nvSpPr>
        <p:spPr>
          <a:xfrm>
            <a:off x="7946263" y="1248225"/>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2"/>
          <p:cNvSpPr/>
          <p:nvPr/>
        </p:nvSpPr>
        <p:spPr>
          <a:xfrm>
            <a:off x="7946263" y="2237190"/>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2"/>
          <p:cNvSpPr/>
          <p:nvPr/>
        </p:nvSpPr>
        <p:spPr>
          <a:xfrm>
            <a:off x="7946263" y="3226156"/>
            <a:ext cx="878059" cy="669109"/>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2"/>
          <p:cNvSpPr/>
          <p:nvPr/>
        </p:nvSpPr>
        <p:spPr>
          <a:xfrm flipH="1" rot="10800000">
            <a:off x="114300" y="3735032"/>
            <a:ext cx="2476802" cy="1326193"/>
          </a:xfrm>
          <a:custGeom>
            <a:rect b="b" l="l" r="r" t="t"/>
            <a:pathLst>
              <a:path extrusionOk="0" h="27964" w="54058">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p:nvPr/>
        </p:nvSpPr>
        <p:spPr>
          <a:xfrm>
            <a:off x="816373" y="3806482"/>
            <a:ext cx="217527" cy="217109"/>
          </a:xfrm>
          <a:custGeom>
            <a:rect b="b" l="l" r="r" t="t"/>
            <a:pathLst>
              <a:path extrusionOk="0" h="947" w="949">
                <a:moveTo>
                  <a:pt x="473" y="0"/>
                </a:moveTo>
                <a:lnTo>
                  <a:pt x="948" y="946"/>
                </a:lnTo>
                <a:lnTo>
                  <a:pt x="0" y="94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2"/>
          <p:cNvSpPr/>
          <p:nvPr/>
        </p:nvSpPr>
        <p:spPr>
          <a:xfrm rot="5400000">
            <a:off x="937346" y="4366700"/>
            <a:ext cx="236782" cy="236826"/>
          </a:xfrm>
          <a:custGeom>
            <a:rect b="b" l="l" r="r" t="t"/>
            <a:pathLst>
              <a:path extrusionOk="0" h="1033" w="1033">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969225"/>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b="1" sz="2800">
                <a:solidFill>
                  <a:schemeClr val="dk1"/>
                </a:solidFill>
                <a:latin typeface="Epilogue"/>
                <a:ea typeface="Epilogue"/>
                <a:cs typeface="Epilogue"/>
                <a:sym typeface="Epilogue"/>
              </a:defRPr>
            </a:lvl9pPr>
          </a:lstStyle>
          <a:p/>
        </p:txBody>
      </p:sp>
      <p:sp>
        <p:nvSpPr>
          <p:cNvPr id="52" name="Google Shape;52;p13"/>
          <p:cNvSpPr txBox="1"/>
          <p:nvPr>
            <p:ph idx="1" type="body"/>
          </p:nvPr>
        </p:nvSpPr>
        <p:spPr>
          <a:xfrm>
            <a:off x="720000" y="1619250"/>
            <a:ext cx="7704000" cy="29838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indent="-317500" lvl="1" marL="914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pSp>
        <p:nvGrpSpPr>
          <p:cNvPr id="549" name="Google Shape;549;p43"/>
          <p:cNvGrpSpPr/>
          <p:nvPr/>
        </p:nvGrpSpPr>
        <p:grpSpPr>
          <a:xfrm>
            <a:off x="6355880" y="1044847"/>
            <a:ext cx="1905829" cy="1550748"/>
            <a:chOff x="6707002" y="1482876"/>
            <a:chExt cx="1471342" cy="1197211"/>
          </a:xfrm>
        </p:grpSpPr>
        <p:sp>
          <p:nvSpPr>
            <p:cNvPr id="550" name="Google Shape;550;p43"/>
            <p:cNvSpPr/>
            <p:nvPr/>
          </p:nvSpPr>
          <p:spPr>
            <a:xfrm>
              <a:off x="7203122" y="1931938"/>
              <a:ext cx="366304" cy="366752"/>
            </a:xfrm>
            <a:custGeom>
              <a:rect b="b" l="l" r="r" t="t"/>
              <a:pathLst>
                <a:path extrusionOk="0" h="2455" w="2452">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a:off x="6707002" y="1482876"/>
              <a:ext cx="1471342" cy="1197211"/>
            </a:xfrm>
            <a:custGeom>
              <a:rect b="b" l="l" r="r" t="t"/>
              <a:pathLst>
                <a:path extrusionOk="0" h="8014" w="9849">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43"/>
          <p:cNvSpPr/>
          <p:nvPr/>
        </p:nvSpPr>
        <p:spPr>
          <a:xfrm>
            <a:off x="8016245" y="2570874"/>
            <a:ext cx="278164" cy="278164"/>
          </a:xfrm>
          <a:custGeom>
            <a:rect b="b" l="l" r="r" t="t"/>
            <a:pathLst>
              <a:path extrusionOk="0" h="1862" w="1862">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6934521" y="2886981"/>
            <a:ext cx="1270413" cy="1124608"/>
          </a:xfrm>
          <a:custGeom>
            <a:rect b="b" l="l" r="r" t="t"/>
            <a:pathLst>
              <a:path extrusionOk="0" h="7528" w="8504">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a:off x="7198790" y="3220117"/>
            <a:ext cx="967151" cy="791468"/>
          </a:xfrm>
          <a:custGeom>
            <a:rect b="b" l="l" r="r" t="t"/>
            <a:pathLst>
              <a:path extrusionOk="0" h="5298" w="6474">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7186540" y="2956446"/>
            <a:ext cx="912773" cy="1002258"/>
          </a:xfrm>
          <a:custGeom>
            <a:rect b="b" l="l" r="r" t="t"/>
            <a:pathLst>
              <a:path extrusionOk="0" h="6709" w="611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7322335" y="3348442"/>
            <a:ext cx="776977" cy="613097"/>
          </a:xfrm>
          <a:custGeom>
            <a:rect b="b" l="l" r="r" t="t"/>
            <a:pathLst>
              <a:path extrusionOk="0" h="4104" w="5201">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p:nvPr/>
        </p:nvSpPr>
        <p:spPr>
          <a:xfrm>
            <a:off x="5689814" y="2443147"/>
            <a:ext cx="866462" cy="866462"/>
          </a:xfrm>
          <a:custGeom>
            <a:rect b="b" l="l" r="r" t="t"/>
            <a:pathLst>
              <a:path extrusionOk="0" h="5800" w="580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
          <p:cNvSpPr/>
          <p:nvPr/>
        </p:nvSpPr>
        <p:spPr>
          <a:xfrm>
            <a:off x="5792146" y="2488262"/>
            <a:ext cx="460271" cy="499411"/>
          </a:xfrm>
          <a:custGeom>
            <a:rect b="b" l="l" r="r" t="t"/>
            <a:pathLst>
              <a:path extrusionOk="0" h="3343" w="3081">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3"/>
          <p:cNvSpPr/>
          <p:nvPr/>
        </p:nvSpPr>
        <p:spPr>
          <a:xfrm>
            <a:off x="5776161" y="2566691"/>
            <a:ext cx="780115" cy="743215"/>
          </a:xfrm>
          <a:custGeom>
            <a:rect b="b" l="l" r="r" t="t"/>
            <a:pathLst>
              <a:path extrusionOk="0" h="4975" w="5222">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a:off x="6226867" y="2925075"/>
            <a:ext cx="83061" cy="83210"/>
          </a:xfrm>
          <a:custGeom>
            <a:rect b="b" l="l" r="r" t="t"/>
            <a:pathLst>
              <a:path extrusionOk="0" h="557" w="556">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3"/>
          <p:cNvSpPr txBox="1"/>
          <p:nvPr>
            <p:ph idx="1" type="subTitle"/>
          </p:nvPr>
        </p:nvSpPr>
        <p:spPr>
          <a:xfrm rot="-531">
            <a:off x="956175" y="4045942"/>
            <a:ext cx="3882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Alaa Jalali, Yong hyun Lee, Andres Mancillas, Matthew McCoy, Fionne Tran, Parsa Zilaee</a:t>
            </a:r>
            <a:endParaRPr/>
          </a:p>
          <a:p>
            <a:pPr indent="0" lvl="0" marL="0" rtl="0" algn="ctr">
              <a:spcBef>
                <a:spcPts val="0"/>
              </a:spcBef>
              <a:spcAft>
                <a:spcPts val="0"/>
              </a:spcAft>
              <a:buNone/>
            </a:pPr>
            <a:r>
              <a:t/>
            </a:r>
            <a:endParaRPr/>
          </a:p>
        </p:txBody>
      </p:sp>
      <p:sp>
        <p:nvSpPr>
          <p:cNvPr id="562" name="Google Shape;562;p43"/>
          <p:cNvSpPr txBox="1"/>
          <p:nvPr>
            <p:ph type="ctrTitle"/>
          </p:nvPr>
        </p:nvSpPr>
        <p:spPr>
          <a:xfrm>
            <a:off x="956175" y="1296625"/>
            <a:ext cx="4732500" cy="25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Cyberminer</a:t>
            </a:r>
            <a:r>
              <a:rPr lang="en"/>
              <a:t>: Web Search</a:t>
            </a:r>
            <a:endParaRPr/>
          </a:p>
          <a:p>
            <a:pPr indent="0" lvl="0" marL="0" rtl="0" algn="l">
              <a:spcBef>
                <a:spcPts val="0"/>
              </a:spcBef>
              <a:spcAft>
                <a:spcPts val="0"/>
              </a:spcAft>
              <a:buClr>
                <a:schemeClr val="dk1"/>
              </a:buClr>
              <a:buSzPts val="1100"/>
              <a:buFont typeface="Arial"/>
              <a:buNone/>
            </a:pPr>
            <a:r>
              <a:rPr lang="en"/>
              <a:t>Engine</a:t>
            </a:r>
            <a:endParaRPr/>
          </a:p>
        </p:txBody>
      </p:sp>
      <p:sp>
        <p:nvSpPr>
          <p:cNvPr id="563" name="Google Shape;563;p43"/>
          <p:cNvSpPr/>
          <p:nvPr/>
        </p:nvSpPr>
        <p:spPr>
          <a:xfrm>
            <a:off x="627245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3"/>
          <p:cNvSpPr/>
          <p:nvPr/>
        </p:nvSpPr>
        <p:spPr>
          <a:xfrm>
            <a:off x="7410936"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
          <p:cNvSpPr/>
          <p:nvPr/>
        </p:nvSpPr>
        <p:spPr>
          <a:xfrm>
            <a:off x="5133975" y="425307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2"/>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52"/>
          <p:cNvGrpSpPr/>
          <p:nvPr/>
        </p:nvGrpSpPr>
        <p:grpSpPr>
          <a:xfrm>
            <a:off x="4882194" y="2169725"/>
            <a:ext cx="3123078" cy="1105100"/>
            <a:chOff x="1378750" y="2164200"/>
            <a:chExt cx="5607968" cy="1105100"/>
          </a:xfrm>
        </p:grpSpPr>
        <p:sp>
          <p:nvSpPr>
            <p:cNvPr id="693" name="Google Shape;693;p52"/>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2"/>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52"/>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2"/>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97" name="Google Shape;697;p52"/>
          <p:cNvSpPr txBox="1"/>
          <p:nvPr>
            <p:ph type="title"/>
          </p:nvPr>
        </p:nvSpPr>
        <p:spPr>
          <a:xfrm>
            <a:off x="4962788" y="2253000"/>
            <a:ext cx="296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Design</a:t>
            </a:r>
            <a:endParaRPr sz="3500"/>
          </a:p>
        </p:txBody>
      </p:sp>
      <p:sp>
        <p:nvSpPr>
          <p:cNvPr id="698" name="Google Shape;698;p52"/>
          <p:cNvSpPr txBox="1"/>
          <p:nvPr>
            <p:ph idx="1" type="subTitle"/>
          </p:nvPr>
        </p:nvSpPr>
        <p:spPr>
          <a:xfrm rot="462">
            <a:off x="5327088" y="3360687"/>
            <a:ext cx="22332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Architectural Design Specification: </a:t>
            </a:r>
            <a:r>
              <a:rPr lang="en" sz="1100"/>
              <a:t>Use Case, Sequence, and Class Diagrams</a:t>
            </a:r>
            <a:endParaRPr sz="1100"/>
          </a:p>
          <a:p>
            <a:pPr indent="0" lvl="0" marL="0" rtl="0" algn="ctr">
              <a:spcBef>
                <a:spcPts val="0"/>
              </a:spcBef>
              <a:spcAft>
                <a:spcPts val="0"/>
              </a:spcAft>
              <a:buNone/>
            </a:pPr>
            <a:r>
              <a:t/>
            </a:r>
            <a:endParaRPr sz="1100"/>
          </a:p>
        </p:txBody>
      </p:sp>
      <p:grpSp>
        <p:nvGrpSpPr>
          <p:cNvPr id="699" name="Google Shape;699;p52"/>
          <p:cNvGrpSpPr/>
          <p:nvPr/>
        </p:nvGrpSpPr>
        <p:grpSpPr>
          <a:xfrm rot="2700000">
            <a:off x="113546" y="2934666"/>
            <a:ext cx="1724943" cy="1686284"/>
            <a:chOff x="7499398" y="624507"/>
            <a:chExt cx="1440046" cy="1407772"/>
          </a:xfrm>
        </p:grpSpPr>
        <p:sp>
          <p:nvSpPr>
            <p:cNvPr id="700" name="Google Shape;700;p52"/>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 name="Google Shape;701;p52"/>
            <p:cNvGrpSpPr/>
            <p:nvPr/>
          </p:nvGrpSpPr>
          <p:grpSpPr>
            <a:xfrm rot="-1343739">
              <a:off x="7664174" y="789203"/>
              <a:ext cx="1078029" cy="1078380"/>
              <a:chOff x="5759760" y="3433415"/>
              <a:chExt cx="583422" cy="583612"/>
            </a:xfrm>
          </p:grpSpPr>
          <p:sp>
            <p:nvSpPr>
              <p:cNvPr id="702" name="Google Shape;702;p52"/>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6" name="Google Shape;706;p52"/>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52"/>
          <p:cNvGrpSpPr/>
          <p:nvPr/>
        </p:nvGrpSpPr>
        <p:grpSpPr>
          <a:xfrm rot="585029">
            <a:off x="1392974" y="4072531"/>
            <a:ext cx="1045017" cy="1021596"/>
            <a:chOff x="7499398" y="624507"/>
            <a:chExt cx="1440046" cy="1407772"/>
          </a:xfrm>
        </p:grpSpPr>
        <p:sp>
          <p:nvSpPr>
            <p:cNvPr id="708" name="Google Shape;708;p52"/>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52"/>
            <p:cNvGrpSpPr/>
            <p:nvPr/>
          </p:nvGrpSpPr>
          <p:grpSpPr>
            <a:xfrm rot="-1343739">
              <a:off x="7664174" y="789203"/>
              <a:ext cx="1078029" cy="1078380"/>
              <a:chOff x="5759760" y="3433415"/>
              <a:chExt cx="583422" cy="583612"/>
            </a:xfrm>
          </p:grpSpPr>
          <p:sp>
            <p:nvSpPr>
              <p:cNvPr id="710" name="Google Shape;710;p52"/>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4" name="Google Shape;714;p52"/>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3"/>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Use Case </a:t>
            </a:r>
            <a:r>
              <a:rPr b="1" lang="en" sz="2800">
                <a:solidFill>
                  <a:schemeClr val="dk1"/>
                </a:solidFill>
                <a:latin typeface="Epilogue"/>
                <a:ea typeface="Epilogue"/>
                <a:cs typeface="Epilogue"/>
                <a:sym typeface="Epilogue"/>
              </a:rPr>
              <a:t>Diagram</a:t>
            </a:r>
            <a:endParaRPr b="1" sz="2800">
              <a:solidFill>
                <a:schemeClr val="dk1"/>
              </a:solidFill>
              <a:latin typeface="Epilogue"/>
              <a:ea typeface="Epilogue"/>
              <a:cs typeface="Epilogue"/>
              <a:sym typeface="Epilogue"/>
            </a:endParaRPr>
          </a:p>
        </p:txBody>
      </p:sp>
      <p:sp>
        <p:nvSpPr>
          <p:cNvPr id="721" name="Google Shape;721;p53"/>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n" sz="1000">
                <a:solidFill>
                  <a:schemeClr val="accent1"/>
                </a:solidFill>
                <a:latin typeface="Epilogue"/>
                <a:ea typeface="Epilogue"/>
                <a:cs typeface="Epilogue"/>
                <a:sym typeface="Epilogue"/>
              </a:rPr>
              <a:t>Use Case</a:t>
            </a:r>
            <a:endParaRPr sz="1000">
              <a:solidFill>
                <a:schemeClr val="accent1"/>
              </a:solidFill>
              <a:latin typeface="Cabin"/>
              <a:ea typeface="Cabin"/>
              <a:cs typeface="Cabin"/>
              <a:sym typeface="Cabin"/>
            </a:endParaRPr>
          </a:p>
        </p:txBody>
      </p:sp>
      <p:sp>
        <p:nvSpPr>
          <p:cNvPr id="722" name="Google Shape;722;p53"/>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Sequence</a:t>
            </a:r>
            <a:endParaRPr sz="1000">
              <a:latin typeface="Cabin"/>
              <a:ea typeface="Cabin"/>
              <a:cs typeface="Cabin"/>
              <a:sym typeface="Cabin"/>
            </a:endParaRPr>
          </a:p>
        </p:txBody>
      </p:sp>
      <p:sp>
        <p:nvSpPr>
          <p:cNvPr id="723" name="Google Shape;723;p53"/>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Class</a:t>
            </a:r>
            <a:endParaRPr sz="1000">
              <a:latin typeface="Cabin"/>
              <a:ea typeface="Cabin"/>
              <a:cs typeface="Cabin"/>
              <a:sym typeface="Cabin"/>
            </a:endParaRPr>
          </a:p>
        </p:txBody>
      </p:sp>
      <p:pic>
        <p:nvPicPr>
          <p:cNvPr id="724" name="Google Shape;724;p53"/>
          <p:cNvPicPr preferRelativeResize="0"/>
          <p:nvPr/>
        </p:nvPicPr>
        <p:blipFill>
          <a:blip r:embed="rId3">
            <a:alphaModFix/>
          </a:blip>
          <a:stretch>
            <a:fillRect/>
          </a:stretch>
        </p:blipFill>
        <p:spPr>
          <a:xfrm>
            <a:off x="2482036" y="1386375"/>
            <a:ext cx="3529225" cy="296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4"/>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Sequence</a:t>
            </a:r>
            <a:r>
              <a:rPr b="1" lang="en" sz="2800">
                <a:solidFill>
                  <a:schemeClr val="dk1"/>
                </a:solidFill>
                <a:latin typeface="Epilogue"/>
                <a:ea typeface="Epilogue"/>
                <a:cs typeface="Epilogue"/>
                <a:sym typeface="Epilogue"/>
              </a:rPr>
              <a:t> Diagram</a:t>
            </a:r>
            <a:endParaRPr b="1" sz="2800">
              <a:solidFill>
                <a:schemeClr val="dk1"/>
              </a:solidFill>
              <a:latin typeface="Epilogue"/>
              <a:ea typeface="Epilogue"/>
              <a:cs typeface="Epilogue"/>
              <a:sym typeface="Epilogue"/>
            </a:endParaRPr>
          </a:p>
        </p:txBody>
      </p:sp>
      <p:sp>
        <p:nvSpPr>
          <p:cNvPr id="730" name="Google Shape;730;p54"/>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Use Case</a:t>
            </a:r>
            <a:endParaRPr sz="1000">
              <a:latin typeface="Cabin"/>
              <a:ea typeface="Cabin"/>
              <a:cs typeface="Cabin"/>
              <a:sym typeface="Cabin"/>
            </a:endParaRPr>
          </a:p>
        </p:txBody>
      </p:sp>
      <p:sp>
        <p:nvSpPr>
          <p:cNvPr id="731" name="Google Shape;731;p54"/>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Sequence</a:t>
            </a:r>
            <a:endParaRPr sz="1000">
              <a:solidFill>
                <a:schemeClr val="accent1"/>
              </a:solidFill>
              <a:latin typeface="Cabin"/>
              <a:ea typeface="Cabin"/>
              <a:cs typeface="Cabin"/>
              <a:sym typeface="Cabin"/>
            </a:endParaRPr>
          </a:p>
        </p:txBody>
      </p:sp>
      <p:sp>
        <p:nvSpPr>
          <p:cNvPr id="732" name="Google Shape;732;p54"/>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Class</a:t>
            </a:r>
            <a:endParaRPr sz="1000">
              <a:latin typeface="Cabin"/>
              <a:ea typeface="Cabin"/>
              <a:cs typeface="Cabin"/>
              <a:sym typeface="Cabin"/>
            </a:endParaRPr>
          </a:p>
        </p:txBody>
      </p:sp>
      <p:pic>
        <p:nvPicPr>
          <p:cNvPr id="733" name="Google Shape;733;p54"/>
          <p:cNvPicPr preferRelativeResize="0"/>
          <p:nvPr/>
        </p:nvPicPr>
        <p:blipFill>
          <a:blip r:embed="rId3">
            <a:alphaModFix/>
          </a:blip>
          <a:stretch>
            <a:fillRect/>
          </a:stretch>
        </p:blipFill>
        <p:spPr>
          <a:xfrm>
            <a:off x="3006663" y="1386375"/>
            <a:ext cx="2479975" cy="3064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5"/>
          <p:cNvSpPr txBox="1"/>
          <p:nvPr/>
        </p:nvSpPr>
        <p:spPr>
          <a:xfrm>
            <a:off x="720000" y="816975"/>
            <a:ext cx="7053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Epilogue"/>
                <a:ea typeface="Epilogue"/>
                <a:cs typeface="Epilogue"/>
                <a:sym typeface="Epilogue"/>
              </a:rPr>
              <a:t>Class Diagram</a:t>
            </a:r>
            <a:endParaRPr b="1" sz="2800">
              <a:solidFill>
                <a:schemeClr val="dk1"/>
              </a:solidFill>
              <a:latin typeface="Epilogue"/>
              <a:ea typeface="Epilogue"/>
              <a:cs typeface="Epilogue"/>
              <a:sym typeface="Epilogue"/>
            </a:endParaRPr>
          </a:p>
        </p:txBody>
      </p:sp>
      <p:sp>
        <p:nvSpPr>
          <p:cNvPr id="739" name="Google Shape;739;p55"/>
          <p:cNvSpPr txBox="1"/>
          <p:nvPr/>
        </p:nvSpPr>
        <p:spPr>
          <a:xfrm>
            <a:off x="7962000" y="129072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Use Case</a:t>
            </a:r>
            <a:endParaRPr sz="1000">
              <a:latin typeface="Cabin"/>
              <a:ea typeface="Cabin"/>
              <a:cs typeface="Cabin"/>
              <a:sym typeface="Cabin"/>
            </a:endParaRPr>
          </a:p>
        </p:txBody>
      </p:sp>
      <p:sp>
        <p:nvSpPr>
          <p:cNvPr id="740" name="Google Shape;740;p55"/>
          <p:cNvSpPr txBox="1"/>
          <p:nvPr/>
        </p:nvSpPr>
        <p:spPr>
          <a:xfrm>
            <a:off x="7961850" y="2284275"/>
            <a:ext cx="841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Sequence</a:t>
            </a:r>
            <a:endParaRPr sz="1000">
              <a:latin typeface="Cabin"/>
              <a:ea typeface="Cabin"/>
              <a:cs typeface="Cabin"/>
              <a:sym typeface="Cabin"/>
            </a:endParaRPr>
          </a:p>
        </p:txBody>
      </p:sp>
      <p:sp>
        <p:nvSpPr>
          <p:cNvPr id="741" name="Google Shape;741;p55"/>
          <p:cNvSpPr txBox="1"/>
          <p:nvPr/>
        </p:nvSpPr>
        <p:spPr>
          <a:xfrm>
            <a:off x="7990800" y="3277825"/>
            <a:ext cx="7833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Class</a:t>
            </a:r>
            <a:endParaRPr sz="1000">
              <a:solidFill>
                <a:schemeClr val="accent1"/>
              </a:solidFill>
              <a:latin typeface="Cabin"/>
              <a:ea typeface="Cabin"/>
              <a:cs typeface="Cabin"/>
              <a:sym typeface="Cabin"/>
            </a:endParaRPr>
          </a:p>
        </p:txBody>
      </p:sp>
      <p:pic>
        <p:nvPicPr>
          <p:cNvPr id="742" name="Google Shape;742;p55"/>
          <p:cNvPicPr preferRelativeResize="0"/>
          <p:nvPr/>
        </p:nvPicPr>
        <p:blipFill rotWithShape="1">
          <a:blip r:embed="rId3">
            <a:alphaModFix/>
          </a:blip>
          <a:srcRect b="3240" l="3026" r="3550" t="2571"/>
          <a:stretch/>
        </p:blipFill>
        <p:spPr>
          <a:xfrm>
            <a:off x="2711950" y="1600100"/>
            <a:ext cx="3147000" cy="259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6"/>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8" name="Google Shape;748;p56"/>
          <p:cNvGrpSpPr/>
          <p:nvPr/>
        </p:nvGrpSpPr>
        <p:grpSpPr>
          <a:xfrm>
            <a:off x="4882194" y="2169725"/>
            <a:ext cx="3123078" cy="1105100"/>
            <a:chOff x="1378750" y="2164200"/>
            <a:chExt cx="5607968" cy="1105100"/>
          </a:xfrm>
        </p:grpSpPr>
        <p:sp>
          <p:nvSpPr>
            <p:cNvPr id="749" name="Google Shape;749;p56"/>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6"/>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56"/>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6"/>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53" name="Google Shape;753;p56"/>
          <p:cNvSpPr txBox="1"/>
          <p:nvPr>
            <p:ph type="title"/>
          </p:nvPr>
        </p:nvSpPr>
        <p:spPr>
          <a:xfrm>
            <a:off x="4962788" y="2253000"/>
            <a:ext cx="296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Prototype</a:t>
            </a:r>
            <a:endParaRPr sz="3500"/>
          </a:p>
        </p:txBody>
      </p:sp>
      <p:sp>
        <p:nvSpPr>
          <p:cNvPr id="754" name="Google Shape;754;p56"/>
          <p:cNvSpPr txBox="1"/>
          <p:nvPr>
            <p:ph idx="1" type="subTitle"/>
          </p:nvPr>
        </p:nvSpPr>
        <p:spPr>
          <a:xfrm rot="462">
            <a:off x="5327088" y="3360687"/>
            <a:ext cx="22332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of prototype implementation</a:t>
            </a:r>
            <a:endParaRPr/>
          </a:p>
          <a:p>
            <a:pPr indent="0" lvl="0" marL="0" rtl="0" algn="ctr">
              <a:spcBef>
                <a:spcPts val="0"/>
              </a:spcBef>
              <a:spcAft>
                <a:spcPts val="0"/>
              </a:spcAft>
              <a:buNone/>
            </a:pPr>
            <a:r>
              <a:t/>
            </a:r>
            <a:endParaRPr/>
          </a:p>
        </p:txBody>
      </p:sp>
      <p:grpSp>
        <p:nvGrpSpPr>
          <p:cNvPr id="755" name="Google Shape;755;p56"/>
          <p:cNvGrpSpPr/>
          <p:nvPr/>
        </p:nvGrpSpPr>
        <p:grpSpPr>
          <a:xfrm rot="2700000">
            <a:off x="113546" y="2934666"/>
            <a:ext cx="1724943" cy="1686284"/>
            <a:chOff x="7499398" y="624507"/>
            <a:chExt cx="1440046" cy="1407772"/>
          </a:xfrm>
        </p:grpSpPr>
        <p:sp>
          <p:nvSpPr>
            <p:cNvPr id="756" name="Google Shape;756;p56"/>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7" name="Google Shape;757;p56"/>
            <p:cNvGrpSpPr/>
            <p:nvPr/>
          </p:nvGrpSpPr>
          <p:grpSpPr>
            <a:xfrm rot="-1343739">
              <a:off x="7664174" y="789203"/>
              <a:ext cx="1078029" cy="1078380"/>
              <a:chOff x="5759760" y="3433415"/>
              <a:chExt cx="583422" cy="583612"/>
            </a:xfrm>
          </p:grpSpPr>
          <p:sp>
            <p:nvSpPr>
              <p:cNvPr id="758" name="Google Shape;758;p5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2" name="Google Shape;762;p56"/>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56"/>
          <p:cNvGrpSpPr/>
          <p:nvPr/>
        </p:nvGrpSpPr>
        <p:grpSpPr>
          <a:xfrm rot="585029">
            <a:off x="1392974" y="4072531"/>
            <a:ext cx="1045017" cy="1021596"/>
            <a:chOff x="7499398" y="624507"/>
            <a:chExt cx="1440046" cy="1407772"/>
          </a:xfrm>
        </p:grpSpPr>
        <p:sp>
          <p:nvSpPr>
            <p:cNvPr id="764" name="Google Shape;764;p56"/>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56"/>
            <p:cNvGrpSpPr/>
            <p:nvPr/>
          </p:nvGrpSpPr>
          <p:grpSpPr>
            <a:xfrm rot="-1343739">
              <a:off x="7664174" y="789203"/>
              <a:ext cx="1078029" cy="1078380"/>
              <a:chOff x="5759760" y="3433415"/>
              <a:chExt cx="583422" cy="583612"/>
            </a:xfrm>
          </p:grpSpPr>
          <p:sp>
            <p:nvSpPr>
              <p:cNvPr id="766" name="Google Shape;766;p56"/>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6"/>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6"/>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6"/>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0" name="Google Shape;770;p56"/>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6"/>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7"/>
          <p:cNvSpPr/>
          <p:nvPr/>
        </p:nvSpPr>
        <p:spPr>
          <a:xfrm>
            <a:off x="517250" y="822700"/>
            <a:ext cx="74205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7"/>
          <p:cNvSpPr/>
          <p:nvPr/>
        </p:nvSpPr>
        <p:spPr>
          <a:xfrm>
            <a:off x="7505025" y="2907975"/>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7"/>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7"/>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7"/>
          <p:cNvSpPr/>
          <p:nvPr/>
        </p:nvSpPr>
        <p:spPr>
          <a:xfrm>
            <a:off x="6893450" y="822700"/>
            <a:ext cx="1709100" cy="3954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7"/>
          <p:cNvSpPr/>
          <p:nvPr/>
        </p:nvSpPr>
        <p:spPr>
          <a:xfrm>
            <a:off x="7086825" y="3939800"/>
            <a:ext cx="1515600" cy="7668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7"/>
          <p:cNvSpPr/>
          <p:nvPr/>
        </p:nvSpPr>
        <p:spPr>
          <a:xfrm>
            <a:off x="7574925" y="1929425"/>
            <a:ext cx="10275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7"/>
          <p:cNvSpPr/>
          <p:nvPr/>
        </p:nvSpPr>
        <p:spPr>
          <a:xfrm>
            <a:off x="7330875" y="974825"/>
            <a:ext cx="1027500" cy="315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7"/>
          <p:cNvSpPr/>
          <p:nvPr/>
        </p:nvSpPr>
        <p:spPr>
          <a:xfrm>
            <a:off x="7295925" y="2961588"/>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7"/>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Prototype Implementation</a:t>
            </a:r>
            <a:endParaRPr/>
          </a:p>
        </p:txBody>
      </p:sp>
      <p:sp>
        <p:nvSpPr>
          <p:cNvPr id="786" name="Google Shape;786;p57"/>
          <p:cNvSpPr txBox="1"/>
          <p:nvPr>
            <p:ph idx="4294967295" type="body"/>
          </p:nvPr>
        </p:nvSpPr>
        <p:spPr>
          <a:xfrm>
            <a:off x="720000" y="1533525"/>
            <a:ext cx="7217700" cy="3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How our current prototype implementation works:</a:t>
            </a:r>
            <a:endParaRPr b="1" sz="1200"/>
          </a:p>
          <a:p>
            <a:pPr indent="457200" lvl="0" marL="2286000" rtl="0" algn="l">
              <a:spcBef>
                <a:spcPts val="1600"/>
              </a:spcBef>
              <a:spcAft>
                <a:spcPts val="0"/>
              </a:spcAft>
              <a:buNone/>
            </a:pPr>
            <a:r>
              <a:rPr lang="en" sz="1200"/>
              <a:t>: </a:t>
            </a:r>
            <a:r>
              <a:rPr lang="en" sz="1200"/>
              <a:t>Enables utilizing Google to search.</a:t>
            </a:r>
            <a:endParaRPr sz="1200"/>
          </a:p>
          <a:p>
            <a:pPr indent="0" lvl="0" marL="0" rtl="0" algn="l">
              <a:lnSpc>
                <a:spcPct val="150000"/>
              </a:lnSpc>
              <a:spcBef>
                <a:spcPts val="1600"/>
              </a:spcBef>
              <a:spcAft>
                <a:spcPts val="0"/>
              </a:spcAft>
              <a:buNone/>
            </a:pPr>
            <a:r>
              <a:t/>
            </a:r>
            <a:endParaRPr sz="1200"/>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Clr>
                <a:schemeClr val="hlink"/>
              </a:buClr>
              <a:buSzPts val="1100"/>
              <a:buFont typeface="Arial"/>
              <a:buNone/>
            </a:pPr>
            <a:r>
              <a:rPr b="1" lang="en" sz="1200"/>
              <a:t>Our current prototype can:</a:t>
            </a:r>
            <a:endParaRPr b="1" sz="1200"/>
          </a:p>
          <a:p>
            <a:pPr indent="-304800" lvl="0" marL="457200" rtl="0" algn="l">
              <a:lnSpc>
                <a:spcPct val="150000"/>
              </a:lnSpc>
              <a:spcBef>
                <a:spcPts val="0"/>
              </a:spcBef>
              <a:spcAft>
                <a:spcPts val="0"/>
              </a:spcAft>
              <a:buSzPts val="1200"/>
              <a:buChar char="●"/>
            </a:pPr>
            <a:r>
              <a:rPr lang="en" sz="1200"/>
              <a:t>Accept User Input (Number of results, and Keyword)</a:t>
            </a:r>
            <a:endParaRPr sz="1200"/>
          </a:p>
          <a:p>
            <a:pPr indent="-304800" lvl="0" marL="457200" rtl="0" algn="l">
              <a:lnSpc>
                <a:spcPct val="150000"/>
              </a:lnSpc>
              <a:spcBef>
                <a:spcPts val="0"/>
              </a:spcBef>
              <a:spcAft>
                <a:spcPts val="0"/>
              </a:spcAft>
              <a:buSzPts val="1200"/>
              <a:buChar char="●"/>
            </a:pPr>
            <a:r>
              <a:rPr lang="en" sz="1200"/>
              <a:t>Perform Search</a:t>
            </a:r>
            <a:endParaRPr sz="1200"/>
          </a:p>
          <a:p>
            <a:pPr indent="-304800" lvl="0" marL="457200" rtl="0" algn="l">
              <a:lnSpc>
                <a:spcPct val="150000"/>
              </a:lnSpc>
              <a:spcBef>
                <a:spcPts val="0"/>
              </a:spcBef>
              <a:spcAft>
                <a:spcPts val="0"/>
              </a:spcAft>
              <a:buSzPts val="1200"/>
              <a:buChar char="●"/>
            </a:pPr>
            <a:r>
              <a:rPr lang="en" sz="1200"/>
              <a:t>Display Search Results</a:t>
            </a:r>
            <a:endParaRPr sz="1200"/>
          </a:p>
        </p:txBody>
      </p:sp>
      <p:sp>
        <p:nvSpPr>
          <p:cNvPr id="787" name="Google Shape;787;p57"/>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Overview</a:t>
            </a:r>
            <a:endParaRPr b="1" sz="1000">
              <a:solidFill>
                <a:schemeClr val="accent1"/>
              </a:solidFill>
              <a:latin typeface="Epilogue"/>
              <a:ea typeface="Epilogue"/>
              <a:cs typeface="Epilogue"/>
              <a:sym typeface="Epilogue"/>
            </a:endParaRPr>
          </a:p>
        </p:txBody>
      </p:sp>
      <p:sp>
        <p:nvSpPr>
          <p:cNvPr id="788" name="Google Shape;788;p57"/>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Completed</a:t>
            </a:r>
            <a:endParaRPr sz="1000">
              <a:latin typeface="Cabin"/>
              <a:ea typeface="Cabin"/>
              <a:cs typeface="Cabin"/>
              <a:sym typeface="Cabin"/>
            </a:endParaRPr>
          </a:p>
        </p:txBody>
      </p:sp>
      <p:sp>
        <p:nvSpPr>
          <p:cNvPr id="789" name="Google Shape;789;p57"/>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Next Steps</a:t>
            </a:r>
            <a:endParaRPr sz="1000">
              <a:latin typeface="Cabin"/>
              <a:ea typeface="Cabin"/>
              <a:cs typeface="Cabin"/>
              <a:sym typeface="Cabin"/>
            </a:endParaRPr>
          </a:p>
        </p:txBody>
      </p:sp>
      <p:pic>
        <p:nvPicPr>
          <p:cNvPr id="790" name="Google Shape;790;p57"/>
          <p:cNvPicPr preferRelativeResize="0"/>
          <p:nvPr/>
        </p:nvPicPr>
        <p:blipFill>
          <a:blip r:embed="rId3">
            <a:alphaModFix/>
          </a:blip>
          <a:stretch>
            <a:fillRect/>
          </a:stretch>
        </p:blipFill>
        <p:spPr>
          <a:xfrm>
            <a:off x="867975" y="2021303"/>
            <a:ext cx="2659300" cy="171925"/>
          </a:xfrm>
          <a:prstGeom prst="rect">
            <a:avLst/>
          </a:prstGeom>
          <a:noFill/>
          <a:ln>
            <a:noFill/>
          </a:ln>
        </p:spPr>
      </p:pic>
      <p:pic>
        <p:nvPicPr>
          <p:cNvPr id="791" name="Google Shape;791;p57"/>
          <p:cNvPicPr preferRelativeResize="0"/>
          <p:nvPr/>
        </p:nvPicPr>
        <p:blipFill>
          <a:blip r:embed="rId4">
            <a:alphaModFix/>
          </a:blip>
          <a:stretch>
            <a:fillRect/>
          </a:stretch>
        </p:blipFill>
        <p:spPr>
          <a:xfrm>
            <a:off x="1060125" y="2357364"/>
            <a:ext cx="1515600" cy="7149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58"/>
          <p:cNvSpPr/>
          <p:nvPr/>
        </p:nvSpPr>
        <p:spPr>
          <a:xfrm>
            <a:off x="7374450" y="2007375"/>
            <a:ext cx="1027500" cy="276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8"/>
          <p:cNvSpPr/>
          <p:nvPr/>
        </p:nvSpPr>
        <p:spPr>
          <a:xfrm>
            <a:off x="7505025" y="2907975"/>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8"/>
          <p:cNvSpPr/>
          <p:nvPr/>
        </p:nvSpPr>
        <p:spPr>
          <a:xfrm>
            <a:off x="517250" y="827825"/>
            <a:ext cx="74205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8"/>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8"/>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8"/>
          <p:cNvSpPr/>
          <p:nvPr/>
        </p:nvSpPr>
        <p:spPr>
          <a:xfrm>
            <a:off x="6893450" y="822700"/>
            <a:ext cx="1709100" cy="3954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8"/>
          <p:cNvSpPr/>
          <p:nvPr/>
        </p:nvSpPr>
        <p:spPr>
          <a:xfrm>
            <a:off x="7086825" y="3939800"/>
            <a:ext cx="1515600" cy="7668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8"/>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Overview</a:t>
            </a:r>
            <a:endParaRPr b="1" sz="1000">
              <a:solidFill>
                <a:schemeClr val="lt1"/>
              </a:solidFill>
              <a:latin typeface="Epilogue"/>
              <a:ea typeface="Epilogue"/>
              <a:cs typeface="Epilogue"/>
              <a:sym typeface="Epilogue"/>
            </a:endParaRPr>
          </a:p>
        </p:txBody>
      </p:sp>
      <p:sp>
        <p:nvSpPr>
          <p:cNvPr id="804" name="Google Shape;804;p58"/>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Completed</a:t>
            </a:r>
            <a:endParaRPr sz="1000">
              <a:solidFill>
                <a:schemeClr val="accent1"/>
              </a:solidFill>
              <a:latin typeface="Cabin"/>
              <a:ea typeface="Cabin"/>
              <a:cs typeface="Cabin"/>
              <a:sym typeface="Cabin"/>
            </a:endParaRPr>
          </a:p>
        </p:txBody>
      </p:sp>
      <p:sp>
        <p:nvSpPr>
          <p:cNvPr id="805" name="Google Shape;805;p58"/>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Next Steps</a:t>
            </a:r>
            <a:endParaRPr sz="1000">
              <a:latin typeface="Cabin"/>
              <a:ea typeface="Cabin"/>
              <a:cs typeface="Cabin"/>
              <a:sym typeface="Cabin"/>
            </a:endParaRPr>
          </a:p>
        </p:txBody>
      </p:sp>
      <p:pic>
        <p:nvPicPr>
          <p:cNvPr id="806" name="Google Shape;806;p58"/>
          <p:cNvPicPr preferRelativeResize="0"/>
          <p:nvPr/>
        </p:nvPicPr>
        <p:blipFill>
          <a:blip r:embed="rId3">
            <a:alphaModFix/>
          </a:blip>
          <a:stretch>
            <a:fillRect/>
          </a:stretch>
        </p:blipFill>
        <p:spPr>
          <a:xfrm>
            <a:off x="720000" y="826638"/>
            <a:ext cx="6126126" cy="3886475"/>
          </a:xfrm>
          <a:prstGeom prst="rect">
            <a:avLst/>
          </a:prstGeom>
          <a:noFill/>
          <a:ln>
            <a:noFill/>
          </a:ln>
        </p:spPr>
      </p:pic>
      <p:sp>
        <p:nvSpPr>
          <p:cNvPr id="807" name="Google Shape;807;p58"/>
          <p:cNvSpPr/>
          <p:nvPr/>
        </p:nvSpPr>
        <p:spPr>
          <a:xfrm>
            <a:off x="7574925" y="1929425"/>
            <a:ext cx="10275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8"/>
          <p:cNvSpPr/>
          <p:nvPr/>
        </p:nvSpPr>
        <p:spPr>
          <a:xfrm>
            <a:off x="6893450" y="1122871"/>
            <a:ext cx="1027500" cy="7668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8"/>
          <p:cNvSpPr/>
          <p:nvPr/>
        </p:nvSpPr>
        <p:spPr>
          <a:xfrm>
            <a:off x="7330875" y="959825"/>
            <a:ext cx="1027500" cy="315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8"/>
          <p:cNvSpPr/>
          <p:nvPr/>
        </p:nvSpPr>
        <p:spPr>
          <a:xfrm>
            <a:off x="7295925" y="2961588"/>
            <a:ext cx="1097400" cy="3009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9"/>
          <p:cNvSpPr/>
          <p:nvPr/>
        </p:nvSpPr>
        <p:spPr>
          <a:xfrm>
            <a:off x="517250" y="822700"/>
            <a:ext cx="80853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9"/>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9"/>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9"/>
          <p:cNvSpPr/>
          <p:nvPr/>
        </p:nvSpPr>
        <p:spPr>
          <a:xfrm>
            <a:off x="750510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9"/>
          <p:cNvSpPr/>
          <p:nvPr/>
        </p:nvSpPr>
        <p:spPr>
          <a:xfrm>
            <a:off x="750510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0" name="Google Shape;820;p59"/>
          <p:cNvPicPr preferRelativeResize="0"/>
          <p:nvPr/>
        </p:nvPicPr>
        <p:blipFill>
          <a:blip r:embed="rId3">
            <a:alphaModFix/>
          </a:blip>
          <a:stretch>
            <a:fillRect/>
          </a:stretch>
        </p:blipFill>
        <p:spPr>
          <a:xfrm>
            <a:off x="1928200" y="822700"/>
            <a:ext cx="5037187" cy="388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0"/>
          <p:cNvSpPr/>
          <p:nvPr/>
        </p:nvSpPr>
        <p:spPr>
          <a:xfrm>
            <a:off x="517250" y="822700"/>
            <a:ext cx="8085300" cy="38841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0"/>
          <p:cNvSpPr/>
          <p:nvPr/>
        </p:nvSpPr>
        <p:spPr>
          <a:xfrm>
            <a:off x="51725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0"/>
          <p:cNvSpPr/>
          <p:nvPr/>
        </p:nvSpPr>
        <p:spPr>
          <a:xfrm>
            <a:off x="51725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0"/>
          <p:cNvSpPr/>
          <p:nvPr/>
        </p:nvSpPr>
        <p:spPr>
          <a:xfrm>
            <a:off x="7505100" y="8227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0"/>
          <p:cNvSpPr/>
          <p:nvPr/>
        </p:nvSpPr>
        <p:spPr>
          <a:xfrm>
            <a:off x="7505100" y="3896100"/>
            <a:ext cx="1097400" cy="810600"/>
          </a:xfrm>
          <a:prstGeom prst="roundRect">
            <a:avLst>
              <a:gd fmla="val 16667" name="adj"/>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0" name="Google Shape;830;p60"/>
          <p:cNvPicPr preferRelativeResize="0"/>
          <p:nvPr/>
        </p:nvPicPr>
        <p:blipFill>
          <a:blip r:embed="rId3">
            <a:alphaModFix/>
          </a:blip>
          <a:stretch>
            <a:fillRect/>
          </a:stretch>
        </p:blipFill>
        <p:spPr>
          <a:xfrm>
            <a:off x="2104988" y="822700"/>
            <a:ext cx="4909781" cy="388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1"/>
          <p:cNvSpPr txBox="1"/>
          <p:nvPr>
            <p:ph idx="2" type="subTitle"/>
          </p:nvPr>
        </p:nvSpPr>
        <p:spPr>
          <a:xfrm>
            <a:off x="720000" y="1566575"/>
            <a:ext cx="2699700" cy="30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Mismatching the requested number of results (32 instead of 30)</a:t>
            </a:r>
            <a:endParaRPr/>
          </a:p>
          <a:p>
            <a:pPr indent="0" lvl="0" marL="0" rtl="0" algn="l">
              <a:spcBef>
                <a:spcPts val="1600"/>
              </a:spcBef>
              <a:spcAft>
                <a:spcPts val="0"/>
              </a:spcAft>
              <a:buNone/>
            </a:pPr>
            <a:r>
              <a:rPr lang="en"/>
              <a:t>&gt; Duplicate results (#1 and #2)</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36" name="Google Shape;836;p61"/>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837" name="Google Shape;837;p61"/>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Overview</a:t>
            </a:r>
            <a:endParaRPr b="1" sz="1000">
              <a:solidFill>
                <a:schemeClr val="lt1"/>
              </a:solidFill>
              <a:latin typeface="Epilogue"/>
              <a:ea typeface="Epilogue"/>
              <a:cs typeface="Epilogue"/>
              <a:sym typeface="Epilogue"/>
            </a:endParaRPr>
          </a:p>
        </p:txBody>
      </p:sp>
      <p:sp>
        <p:nvSpPr>
          <p:cNvPr id="838" name="Google Shape;838;p61"/>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Completed</a:t>
            </a:r>
            <a:endParaRPr sz="1000">
              <a:solidFill>
                <a:schemeClr val="lt1"/>
              </a:solidFill>
              <a:latin typeface="Cabin"/>
              <a:ea typeface="Cabin"/>
              <a:cs typeface="Cabin"/>
              <a:sym typeface="Cabin"/>
            </a:endParaRPr>
          </a:p>
        </p:txBody>
      </p:sp>
      <p:sp>
        <p:nvSpPr>
          <p:cNvPr id="839" name="Google Shape;839;p61"/>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Next Steps</a:t>
            </a:r>
            <a:endParaRPr sz="1000">
              <a:solidFill>
                <a:schemeClr val="accent1"/>
              </a:solidFill>
              <a:latin typeface="Cabin"/>
              <a:ea typeface="Cabin"/>
              <a:cs typeface="Cabin"/>
              <a:sym typeface="Cabin"/>
            </a:endParaRPr>
          </a:p>
        </p:txBody>
      </p:sp>
      <p:pic>
        <p:nvPicPr>
          <p:cNvPr id="840" name="Google Shape;840;p61"/>
          <p:cNvPicPr preferRelativeResize="0"/>
          <p:nvPr/>
        </p:nvPicPr>
        <p:blipFill>
          <a:blip r:embed="rId3">
            <a:alphaModFix/>
          </a:blip>
          <a:stretch>
            <a:fillRect/>
          </a:stretch>
        </p:blipFill>
        <p:spPr>
          <a:xfrm>
            <a:off x="3360701" y="1598700"/>
            <a:ext cx="4517926" cy="2866200"/>
          </a:xfrm>
          <a:prstGeom prst="rect">
            <a:avLst/>
          </a:prstGeom>
          <a:noFill/>
          <a:ln cap="flat" cmpd="sng" w="9525">
            <a:solidFill>
              <a:schemeClr val="dk1"/>
            </a:solidFill>
            <a:prstDash val="solid"/>
            <a:round/>
            <a:headEnd len="sm" w="sm" type="none"/>
            <a:tailEnd len="sm" w="sm" type="none"/>
          </a:ln>
        </p:spPr>
      </p:pic>
      <p:pic>
        <p:nvPicPr>
          <p:cNvPr id="841" name="Google Shape;841;p61"/>
          <p:cNvPicPr preferRelativeResize="0"/>
          <p:nvPr/>
        </p:nvPicPr>
        <p:blipFill>
          <a:blip r:embed="rId4">
            <a:alphaModFix/>
          </a:blip>
          <a:stretch>
            <a:fillRect/>
          </a:stretch>
        </p:blipFill>
        <p:spPr>
          <a:xfrm>
            <a:off x="601925" y="2907975"/>
            <a:ext cx="2699700" cy="102254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842" name="Google Shape;842;p61"/>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Completed</a:t>
            </a:r>
            <a:endParaRPr sz="1000">
              <a:solidFill>
                <a:schemeClr val="accent1"/>
              </a:solidFill>
              <a:latin typeface="Cabin"/>
              <a:ea typeface="Cabin"/>
              <a:cs typeface="Cabin"/>
              <a:sym typeface="Cabin"/>
            </a:endParaRPr>
          </a:p>
        </p:txBody>
      </p:sp>
      <p:sp>
        <p:nvSpPr>
          <p:cNvPr id="843" name="Google Shape;843;p61"/>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Next Steps</a:t>
            </a:r>
            <a:endParaRPr sz="1000">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grpSp>
        <p:nvGrpSpPr>
          <p:cNvPr id="570" name="Google Shape;570;p44"/>
          <p:cNvGrpSpPr/>
          <p:nvPr/>
        </p:nvGrpSpPr>
        <p:grpSpPr>
          <a:xfrm>
            <a:off x="1994675" y="3248650"/>
            <a:ext cx="2392050" cy="586550"/>
            <a:chOff x="5489850" y="1719050"/>
            <a:chExt cx="2392050" cy="586550"/>
          </a:xfrm>
        </p:grpSpPr>
        <p:sp>
          <p:nvSpPr>
            <p:cNvPr id="571" name="Google Shape;571;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44"/>
          <p:cNvGrpSpPr/>
          <p:nvPr/>
        </p:nvGrpSpPr>
        <p:grpSpPr>
          <a:xfrm>
            <a:off x="5863375" y="3248650"/>
            <a:ext cx="2392050" cy="586550"/>
            <a:chOff x="5489850" y="1719050"/>
            <a:chExt cx="2392050" cy="586550"/>
          </a:xfrm>
        </p:grpSpPr>
        <p:sp>
          <p:nvSpPr>
            <p:cNvPr id="574" name="Google Shape;574;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44"/>
          <p:cNvGrpSpPr/>
          <p:nvPr/>
        </p:nvGrpSpPr>
        <p:grpSpPr>
          <a:xfrm>
            <a:off x="5891200" y="1893750"/>
            <a:ext cx="2392050" cy="586550"/>
            <a:chOff x="5489850" y="1719050"/>
            <a:chExt cx="2392050" cy="586550"/>
          </a:xfrm>
        </p:grpSpPr>
        <p:sp>
          <p:nvSpPr>
            <p:cNvPr id="577" name="Google Shape;577;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44"/>
          <p:cNvGrpSpPr/>
          <p:nvPr/>
        </p:nvGrpSpPr>
        <p:grpSpPr>
          <a:xfrm>
            <a:off x="1986275" y="1893750"/>
            <a:ext cx="2392050" cy="586550"/>
            <a:chOff x="5489850" y="1719050"/>
            <a:chExt cx="2392050" cy="586550"/>
          </a:xfrm>
        </p:grpSpPr>
        <p:sp>
          <p:nvSpPr>
            <p:cNvPr id="580" name="Google Shape;580;p44"/>
            <p:cNvSpPr/>
            <p:nvPr/>
          </p:nvSpPr>
          <p:spPr>
            <a:xfrm>
              <a:off x="5577600" y="1775200"/>
              <a:ext cx="2304300" cy="530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5489850" y="1719050"/>
              <a:ext cx="2304300" cy="530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44"/>
          <p:cNvSpPr/>
          <p:nvPr/>
        </p:nvSpPr>
        <p:spPr>
          <a:xfrm>
            <a:off x="4707075" y="3247613"/>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4723363"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4"/>
          <p:cNvSpPr/>
          <p:nvPr/>
        </p:nvSpPr>
        <p:spPr>
          <a:xfrm>
            <a:off x="808425" y="3247625"/>
            <a:ext cx="940826" cy="716932"/>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4"/>
          <p:cNvSpPr/>
          <p:nvPr/>
        </p:nvSpPr>
        <p:spPr>
          <a:xfrm>
            <a:off x="808438" y="1840988"/>
            <a:ext cx="940826" cy="71693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186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4"/>
          <p:cNvSpPr txBox="1"/>
          <p:nvPr>
            <p:ph type="title"/>
          </p:nvPr>
        </p:nvSpPr>
        <p:spPr>
          <a:xfrm>
            <a:off x="2088340" y="1943325"/>
            <a:ext cx="2103000" cy="42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Project Overview</a:t>
            </a:r>
            <a:endParaRPr sz="1600"/>
          </a:p>
        </p:txBody>
      </p:sp>
      <p:sp>
        <p:nvSpPr>
          <p:cNvPr id="587" name="Google Shape;587;p44"/>
          <p:cNvSpPr txBox="1"/>
          <p:nvPr>
            <p:ph idx="1" type="subTitle"/>
          </p:nvPr>
        </p:nvSpPr>
        <p:spPr>
          <a:xfrm>
            <a:off x="1986275" y="2426200"/>
            <a:ext cx="23919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description of the project</a:t>
            </a:r>
            <a:endParaRPr/>
          </a:p>
        </p:txBody>
      </p:sp>
      <p:sp>
        <p:nvSpPr>
          <p:cNvPr id="588" name="Google Shape;588;p44"/>
          <p:cNvSpPr txBox="1"/>
          <p:nvPr>
            <p:ph idx="2" type="title"/>
          </p:nvPr>
        </p:nvSpPr>
        <p:spPr>
          <a:xfrm rot="1296">
            <a:off x="4795982" y="3370397"/>
            <a:ext cx="795600" cy="59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89" name="Google Shape;589;p44"/>
          <p:cNvSpPr txBox="1"/>
          <p:nvPr>
            <p:ph idx="3" type="title"/>
          </p:nvPr>
        </p:nvSpPr>
        <p:spPr>
          <a:xfrm>
            <a:off x="881056" y="3370847"/>
            <a:ext cx="7956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90" name="Google Shape;590;p44"/>
          <p:cNvSpPr txBox="1"/>
          <p:nvPr>
            <p:ph idx="4" type="title"/>
          </p:nvPr>
        </p:nvSpPr>
        <p:spPr>
          <a:xfrm>
            <a:off x="2199952" y="3321425"/>
            <a:ext cx="1879800" cy="4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Requirements</a:t>
            </a:r>
            <a:endParaRPr sz="1600"/>
          </a:p>
        </p:txBody>
      </p:sp>
      <p:sp>
        <p:nvSpPr>
          <p:cNvPr id="591" name="Google Shape;591;p44"/>
          <p:cNvSpPr txBox="1"/>
          <p:nvPr>
            <p:ph idx="5" type="subTitle"/>
          </p:nvPr>
        </p:nvSpPr>
        <p:spPr>
          <a:xfrm>
            <a:off x="2087410" y="3782550"/>
            <a:ext cx="2229600" cy="5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Specify</a:t>
            </a:r>
            <a:r>
              <a:rPr lang="en"/>
              <a:t> user and system </a:t>
            </a:r>
            <a:r>
              <a:rPr lang="en"/>
              <a:t>requirements</a:t>
            </a:r>
            <a:endParaRPr/>
          </a:p>
        </p:txBody>
      </p:sp>
      <p:sp>
        <p:nvSpPr>
          <p:cNvPr id="592" name="Google Shape;592;p44"/>
          <p:cNvSpPr txBox="1"/>
          <p:nvPr>
            <p:ph idx="6" type="title"/>
          </p:nvPr>
        </p:nvSpPr>
        <p:spPr>
          <a:xfrm>
            <a:off x="6109206" y="3320375"/>
            <a:ext cx="18837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Prototype</a:t>
            </a:r>
            <a:endParaRPr sz="1600"/>
          </a:p>
        </p:txBody>
      </p:sp>
      <p:sp>
        <p:nvSpPr>
          <p:cNvPr id="593" name="Google Shape;593;p44"/>
          <p:cNvSpPr txBox="1"/>
          <p:nvPr>
            <p:ph idx="7" type="subTitle"/>
          </p:nvPr>
        </p:nvSpPr>
        <p:spPr>
          <a:xfrm>
            <a:off x="5932350" y="3782554"/>
            <a:ext cx="2237400" cy="5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Overview of prototype implementation</a:t>
            </a:r>
            <a:endParaRPr/>
          </a:p>
        </p:txBody>
      </p:sp>
      <p:sp>
        <p:nvSpPr>
          <p:cNvPr id="594" name="Google Shape;594;p44"/>
          <p:cNvSpPr txBox="1"/>
          <p:nvPr>
            <p:ph idx="8" type="title"/>
          </p:nvPr>
        </p:nvSpPr>
        <p:spPr>
          <a:xfrm>
            <a:off x="5950832" y="1943325"/>
            <a:ext cx="2175300" cy="44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Design</a:t>
            </a:r>
            <a:endParaRPr sz="1600"/>
          </a:p>
        </p:txBody>
      </p:sp>
      <p:sp>
        <p:nvSpPr>
          <p:cNvPr id="595" name="Google Shape;595;p44"/>
          <p:cNvSpPr txBox="1"/>
          <p:nvPr>
            <p:ph idx="9" type="subTitle"/>
          </p:nvPr>
        </p:nvSpPr>
        <p:spPr>
          <a:xfrm>
            <a:off x="5932362" y="2424850"/>
            <a:ext cx="2237400" cy="53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t>Use Case, Sequence, and Class Diagrams</a:t>
            </a:r>
            <a:endParaRPr/>
          </a:p>
        </p:txBody>
      </p:sp>
      <p:sp>
        <p:nvSpPr>
          <p:cNvPr id="596" name="Google Shape;596;p44"/>
          <p:cNvSpPr txBox="1"/>
          <p:nvPr>
            <p:ph idx="13" type="title"/>
          </p:nvPr>
        </p:nvSpPr>
        <p:spPr>
          <a:xfrm rot="1296">
            <a:off x="4795981" y="1964342"/>
            <a:ext cx="7956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97" name="Google Shape;597;p44"/>
          <p:cNvSpPr txBox="1"/>
          <p:nvPr>
            <p:ph idx="14" type="title"/>
          </p:nvPr>
        </p:nvSpPr>
        <p:spPr>
          <a:xfrm rot="1302">
            <a:off x="882700" y="1964200"/>
            <a:ext cx="7923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98" name="Google Shape;598;p44"/>
          <p:cNvSpPr txBox="1"/>
          <p:nvPr>
            <p:ph idx="15" type="title"/>
          </p:nvPr>
        </p:nvSpPr>
        <p:spPr>
          <a:xfrm>
            <a:off x="720000" y="935913"/>
            <a:ext cx="77040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2"/>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Next?</a:t>
            </a:r>
            <a:endParaRPr/>
          </a:p>
        </p:txBody>
      </p:sp>
      <p:sp>
        <p:nvSpPr>
          <p:cNvPr id="849" name="Google Shape;849;p62"/>
          <p:cNvSpPr txBox="1"/>
          <p:nvPr>
            <p:ph idx="4294967295" type="body"/>
          </p:nvPr>
        </p:nvSpPr>
        <p:spPr>
          <a:xfrm>
            <a:off x="720000" y="3043075"/>
            <a:ext cx="7185300" cy="150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t>To improve our prototype our next central focus will be : </a:t>
            </a:r>
            <a:endParaRPr b="1" sz="1200"/>
          </a:p>
          <a:p>
            <a:pPr indent="-304800" lvl="0" marL="457200" rtl="0" algn="l">
              <a:lnSpc>
                <a:spcPct val="150000"/>
              </a:lnSpc>
              <a:spcBef>
                <a:spcPts val="0"/>
              </a:spcBef>
              <a:spcAft>
                <a:spcPts val="0"/>
              </a:spcAft>
              <a:buSzPts val="1200"/>
              <a:buChar char="●"/>
            </a:pPr>
            <a:r>
              <a:rPr lang="en" sz="1200"/>
              <a:t>Implement case-sensitive search</a:t>
            </a:r>
            <a:endParaRPr sz="1200"/>
          </a:p>
          <a:p>
            <a:pPr indent="-304800" lvl="0" marL="457200" rtl="0" algn="l">
              <a:lnSpc>
                <a:spcPct val="150000"/>
              </a:lnSpc>
              <a:spcBef>
                <a:spcPts val="0"/>
              </a:spcBef>
              <a:spcAft>
                <a:spcPts val="0"/>
              </a:spcAft>
              <a:buSzPts val="1200"/>
              <a:buChar char="●"/>
            </a:pPr>
            <a:r>
              <a:rPr lang="en" sz="1200"/>
              <a:t>Specify the search mode (OR/AND/NOT)</a:t>
            </a:r>
            <a:endParaRPr sz="1200"/>
          </a:p>
          <a:p>
            <a:pPr indent="-304800" lvl="0" marL="457200" rtl="0" algn="l">
              <a:lnSpc>
                <a:spcPct val="150000"/>
              </a:lnSpc>
              <a:spcBef>
                <a:spcPts val="0"/>
              </a:spcBef>
              <a:spcAft>
                <a:spcPts val="0"/>
              </a:spcAft>
              <a:buSzPts val="1200"/>
              <a:buChar char="●"/>
            </a:pPr>
            <a:r>
              <a:rPr lang="en" sz="1200"/>
              <a:t>Implement multiple search engines concurrently</a:t>
            </a:r>
            <a:endParaRPr sz="1200"/>
          </a:p>
          <a:p>
            <a:pPr indent="-304800" lvl="0" marL="457200" rtl="0" algn="l">
              <a:spcBef>
                <a:spcPts val="0"/>
              </a:spcBef>
              <a:spcAft>
                <a:spcPts val="1600"/>
              </a:spcAft>
              <a:buSzPts val="1200"/>
              <a:buChar char="●"/>
            </a:pPr>
            <a:r>
              <a:rPr lang="en" sz="1200"/>
              <a:t>S</a:t>
            </a:r>
            <a:r>
              <a:rPr lang="en" sz="1200"/>
              <a:t>elect function out of each iteration to see meta-information of the selected number of URLs</a:t>
            </a:r>
            <a:endParaRPr sz="1200"/>
          </a:p>
        </p:txBody>
      </p:sp>
      <p:sp>
        <p:nvSpPr>
          <p:cNvPr id="850" name="Google Shape;850;p62"/>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Overview</a:t>
            </a:r>
            <a:endParaRPr b="1" sz="1000">
              <a:solidFill>
                <a:schemeClr val="lt1"/>
              </a:solidFill>
              <a:latin typeface="Epilogue"/>
              <a:ea typeface="Epilogue"/>
              <a:cs typeface="Epilogue"/>
              <a:sym typeface="Epilogue"/>
            </a:endParaRPr>
          </a:p>
        </p:txBody>
      </p:sp>
      <p:sp>
        <p:nvSpPr>
          <p:cNvPr id="851" name="Google Shape;851;p62"/>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Completed</a:t>
            </a:r>
            <a:endParaRPr sz="1000">
              <a:solidFill>
                <a:schemeClr val="lt1"/>
              </a:solidFill>
              <a:latin typeface="Cabin"/>
              <a:ea typeface="Cabin"/>
              <a:cs typeface="Cabin"/>
              <a:sym typeface="Cabin"/>
            </a:endParaRPr>
          </a:p>
        </p:txBody>
      </p:sp>
      <p:sp>
        <p:nvSpPr>
          <p:cNvPr id="852" name="Google Shape;852;p62"/>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Next Steps</a:t>
            </a:r>
            <a:endParaRPr sz="1000">
              <a:solidFill>
                <a:schemeClr val="accent1"/>
              </a:solidFill>
              <a:latin typeface="Cabin"/>
              <a:ea typeface="Cabin"/>
              <a:cs typeface="Cabin"/>
              <a:sym typeface="Cabin"/>
            </a:endParaRPr>
          </a:p>
        </p:txBody>
      </p:sp>
      <p:pic>
        <p:nvPicPr>
          <p:cNvPr id="853" name="Google Shape;853;p62"/>
          <p:cNvPicPr preferRelativeResize="0"/>
          <p:nvPr/>
        </p:nvPicPr>
        <p:blipFill rotWithShape="1">
          <a:blip r:embed="rId3">
            <a:alphaModFix/>
          </a:blip>
          <a:srcRect b="0" l="1912" r="0" t="0"/>
          <a:stretch/>
        </p:blipFill>
        <p:spPr>
          <a:xfrm>
            <a:off x="781988" y="1562525"/>
            <a:ext cx="6922474" cy="1270550"/>
          </a:xfrm>
          <a:prstGeom prst="rect">
            <a:avLst/>
          </a:prstGeom>
          <a:noFill/>
          <a:ln cap="flat" cmpd="sng" w="9525">
            <a:solidFill>
              <a:schemeClr val="dk1"/>
            </a:solidFill>
            <a:prstDash val="solid"/>
            <a:round/>
            <a:headEnd len="sm" w="sm" type="none"/>
            <a:tailEnd len="sm" w="sm" type="none"/>
          </a:ln>
        </p:spPr>
      </p:pic>
      <p:sp>
        <p:nvSpPr>
          <p:cNvPr id="854" name="Google Shape;854;p62"/>
          <p:cNvSpPr txBox="1"/>
          <p:nvPr/>
        </p:nvSpPr>
        <p:spPr>
          <a:xfrm>
            <a:off x="720000" y="2766800"/>
            <a:ext cx="1857300" cy="3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595959"/>
                </a:solidFill>
                <a:latin typeface="Cabin"/>
                <a:ea typeface="Cabin"/>
                <a:cs typeface="Cabin"/>
                <a:sym typeface="Cabin"/>
              </a:rPr>
              <a:t>Case Sensitive Search Implementation</a:t>
            </a:r>
            <a:endParaRPr sz="800">
              <a:solidFill>
                <a:srgbClr val="595959"/>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3"/>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Next?</a:t>
            </a:r>
            <a:endParaRPr/>
          </a:p>
        </p:txBody>
      </p:sp>
      <p:sp>
        <p:nvSpPr>
          <p:cNvPr id="860" name="Google Shape;860;p63"/>
          <p:cNvSpPr txBox="1"/>
          <p:nvPr>
            <p:ph idx="4294967295" type="body"/>
          </p:nvPr>
        </p:nvSpPr>
        <p:spPr>
          <a:xfrm>
            <a:off x="720000" y="1616775"/>
            <a:ext cx="4188900" cy="2856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t>Navigate between pages</a:t>
            </a:r>
            <a:r>
              <a:rPr b="1" lang="en" sz="1200"/>
              <a:t> </a:t>
            </a:r>
            <a:endParaRPr b="1" sz="1200"/>
          </a:p>
          <a:p>
            <a:pPr indent="-304800" lvl="0" marL="457200" rtl="0" algn="l">
              <a:spcBef>
                <a:spcPts val="0"/>
              </a:spcBef>
              <a:spcAft>
                <a:spcPts val="0"/>
              </a:spcAft>
              <a:buSzPts val="1200"/>
              <a:buChar char="●"/>
            </a:pPr>
            <a:r>
              <a:rPr lang="en" sz="1200"/>
              <a:t>Setting the number of results per page = 10.</a:t>
            </a:r>
            <a:endParaRPr sz="1200"/>
          </a:p>
          <a:p>
            <a:pPr indent="-304800" lvl="0" marL="457200" rtl="0" algn="l">
              <a:spcBef>
                <a:spcPts val="1600"/>
              </a:spcBef>
              <a:spcAft>
                <a:spcPts val="0"/>
              </a:spcAft>
              <a:buSzPts val="1200"/>
              <a:buChar char="●"/>
            </a:pPr>
            <a:r>
              <a:rPr lang="en" sz="1200"/>
              <a:t>User decide whether going back or forth of the page.</a:t>
            </a:r>
            <a:endParaRPr sz="1200"/>
          </a:p>
          <a:p>
            <a:pPr indent="-304800" lvl="0" marL="457200" rtl="0" algn="l">
              <a:spcBef>
                <a:spcPts val="1600"/>
              </a:spcBef>
              <a:spcAft>
                <a:spcPts val="0"/>
              </a:spcAft>
              <a:buSzPts val="1200"/>
              <a:buChar char="●"/>
            </a:pPr>
            <a:r>
              <a:rPr lang="en" sz="1200"/>
              <a:t>Displays current pages with total pages.</a:t>
            </a:r>
            <a:endParaRPr sz="1200"/>
          </a:p>
          <a:p>
            <a:pPr indent="-304800" lvl="0" marL="457200" rtl="0" algn="l">
              <a:spcBef>
                <a:spcPts val="1600"/>
              </a:spcBef>
              <a:spcAft>
                <a:spcPts val="0"/>
              </a:spcAft>
              <a:buSzPts val="1200"/>
              <a:buChar char="●"/>
            </a:pPr>
            <a:r>
              <a:rPr lang="en" sz="1200"/>
              <a:t>Easy to add further implementation.</a:t>
            </a:r>
            <a:endParaRPr sz="1200"/>
          </a:p>
          <a:p>
            <a:pPr indent="0" lvl="0" marL="457200" rtl="0" algn="l">
              <a:spcBef>
                <a:spcPts val="1600"/>
              </a:spcBef>
              <a:spcAft>
                <a:spcPts val="1600"/>
              </a:spcAft>
              <a:buNone/>
            </a:pPr>
            <a:r>
              <a:t/>
            </a:r>
            <a:endParaRPr sz="1200"/>
          </a:p>
        </p:txBody>
      </p:sp>
      <p:sp>
        <p:nvSpPr>
          <p:cNvPr id="861" name="Google Shape;861;p63"/>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Overview</a:t>
            </a:r>
            <a:endParaRPr b="1" sz="1000">
              <a:solidFill>
                <a:schemeClr val="lt1"/>
              </a:solidFill>
              <a:latin typeface="Epilogue"/>
              <a:ea typeface="Epilogue"/>
              <a:cs typeface="Epilogue"/>
              <a:sym typeface="Epilogue"/>
            </a:endParaRPr>
          </a:p>
        </p:txBody>
      </p:sp>
      <p:sp>
        <p:nvSpPr>
          <p:cNvPr id="862" name="Google Shape;862;p63"/>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Completed</a:t>
            </a:r>
            <a:endParaRPr sz="1000">
              <a:solidFill>
                <a:schemeClr val="lt1"/>
              </a:solidFill>
              <a:latin typeface="Cabin"/>
              <a:ea typeface="Cabin"/>
              <a:cs typeface="Cabin"/>
              <a:sym typeface="Cabin"/>
            </a:endParaRPr>
          </a:p>
        </p:txBody>
      </p:sp>
      <p:sp>
        <p:nvSpPr>
          <p:cNvPr id="863" name="Google Shape;863;p63"/>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Next Steps</a:t>
            </a:r>
            <a:endParaRPr sz="1000">
              <a:solidFill>
                <a:schemeClr val="accent1"/>
              </a:solidFill>
              <a:latin typeface="Cabin"/>
              <a:ea typeface="Cabin"/>
              <a:cs typeface="Cabin"/>
              <a:sym typeface="Cabin"/>
            </a:endParaRPr>
          </a:p>
        </p:txBody>
      </p:sp>
      <p:pic>
        <p:nvPicPr>
          <p:cNvPr id="864" name="Google Shape;864;p63"/>
          <p:cNvPicPr preferRelativeResize="0"/>
          <p:nvPr/>
        </p:nvPicPr>
        <p:blipFill>
          <a:blip r:embed="rId3">
            <a:alphaModFix/>
          </a:blip>
          <a:stretch>
            <a:fillRect/>
          </a:stretch>
        </p:blipFill>
        <p:spPr>
          <a:xfrm>
            <a:off x="4908900" y="882500"/>
            <a:ext cx="2924296" cy="3774001"/>
          </a:xfrm>
          <a:prstGeom prst="rect">
            <a:avLst/>
          </a:prstGeom>
          <a:noFill/>
          <a:ln cap="flat" cmpd="sng" w="9525">
            <a:solidFill>
              <a:schemeClr val="dk1"/>
            </a:solidFill>
            <a:prstDash val="solid"/>
            <a:round/>
            <a:headEnd len="sm" w="sm" type="none"/>
            <a:tailEnd len="sm" w="sm" type="none"/>
          </a:ln>
        </p:spPr>
      </p:pic>
      <p:pic>
        <p:nvPicPr>
          <p:cNvPr id="865" name="Google Shape;865;p63"/>
          <p:cNvPicPr preferRelativeResize="0"/>
          <p:nvPr/>
        </p:nvPicPr>
        <p:blipFill>
          <a:blip r:embed="rId4">
            <a:alphaModFix/>
          </a:blip>
          <a:stretch>
            <a:fillRect/>
          </a:stretch>
        </p:blipFill>
        <p:spPr>
          <a:xfrm>
            <a:off x="710475" y="3545163"/>
            <a:ext cx="3476625" cy="314325"/>
          </a:xfrm>
          <a:prstGeom prst="rect">
            <a:avLst/>
          </a:prstGeom>
          <a:noFill/>
          <a:ln cap="flat" cmpd="sng" w="9525">
            <a:solidFill>
              <a:schemeClr val="dk1"/>
            </a:solidFill>
            <a:prstDash val="solid"/>
            <a:round/>
            <a:headEnd len="sm" w="sm" type="none"/>
            <a:tailEnd len="sm" w="sm" type="none"/>
          </a:ln>
        </p:spPr>
      </p:pic>
      <p:pic>
        <p:nvPicPr>
          <p:cNvPr id="866" name="Google Shape;866;p63"/>
          <p:cNvPicPr preferRelativeResize="0"/>
          <p:nvPr/>
        </p:nvPicPr>
        <p:blipFill>
          <a:blip r:embed="rId5">
            <a:alphaModFix/>
          </a:blip>
          <a:stretch>
            <a:fillRect/>
          </a:stretch>
        </p:blipFill>
        <p:spPr>
          <a:xfrm>
            <a:off x="720000" y="3955775"/>
            <a:ext cx="3457575" cy="5524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64"/>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Next?</a:t>
            </a:r>
            <a:endParaRPr/>
          </a:p>
        </p:txBody>
      </p:sp>
      <p:sp>
        <p:nvSpPr>
          <p:cNvPr id="872" name="Google Shape;872;p64"/>
          <p:cNvSpPr txBox="1"/>
          <p:nvPr>
            <p:ph idx="4294967295" type="body"/>
          </p:nvPr>
        </p:nvSpPr>
        <p:spPr>
          <a:xfrm>
            <a:off x="720000" y="1616775"/>
            <a:ext cx="2758800" cy="25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Hyperlink Enforcement</a:t>
            </a:r>
            <a:endParaRPr sz="1200"/>
          </a:p>
          <a:p>
            <a:pPr indent="-304800" lvl="0" marL="457200" rtl="0" algn="l">
              <a:spcBef>
                <a:spcPts val="1600"/>
              </a:spcBef>
              <a:spcAft>
                <a:spcPts val="0"/>
              </a:spcAft>
              <a:buSzPts val="1200"/>
              <a:buChar char="●"/>
            </a:pPr>
            <a:r>
              <a:rPr lang="en" sz="1200"/>
              <a:t>Import webbroswer</a:t>
            </a:r>
            <a:endParaRPr sz="1200"/>
          </a:p>
          <a:p>
            <a:pPr indent="-304800" lvl="0" marL="457200" rtl="0" algn="l">
              <a:spcBef>
                <a:spcPts val="1600"/>
              </a:spcBef>
              <a:spcAft>
                <a:spcPts val="0"/>
              </a:spcAft>
              <a:buSzPts val="1200"/>
              <a:buChar char="●"/>
            </a:pPr>
            <a:r>
              <a:rPr lang="en" sz="1200"/>
              <a:t>Select indice to open URL.</a:t>
            </a:r>
            <a:endParaRPr sz="1200"/>
          </a:p>
          <a:p>
            <a:pPr indent="-304800" lvl="0" marL="457200" rtl="0" algn="l">
              <a:spcBef>
                <a:spcPts val="1600"/>
              </a:spcBef>
              <a:spcAft>
                <a:spcPts val="0"/>
              </a:spcAft>
              <a:buSzPts val="1200"/>
              <a:buChar char="●"/>
            </a:pPr>
            <a:r>
              <a:rPr lang="en" sz="1200"/>
              <a:t>Opening URL by default system web browser.</a:t>
            </a:r>
            <a:endParaRPr sz="1200"/>
          </a:p>
          <a:p>
            <a:pPr indent="0" lvl="0" marL="457200" rtl="0" algn="l">
              <a:spcBef>
                <a:spcPts val="1600"/>
              </a:spcBef>
              <a:spcAft>
                <a:spcPts val="1600"/>
              </a:spcAft>
              <a:buNone/>
            </a:pPr>
            <a:r>
              <a:t/>
            </a:r>
            <a:endParaRPr sz="1200"/>
          </a:p>
        </p:txBody>
      </p:sp>
      <p:sp>
        <p:nvSpPr>
          <p:cNvPr id="873" name="Google Shape;873;p64"/>
          <p:cNvSpPr txBox="1"/>
          <p:nvPr/>
        </p:nvSpPr>
        <p:spPr>
          <a:xfrm>
            <a:off x="7937700" y="12907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Overview</a:t>
            </a:r>
            <a:endParaRPr b="1" sz="1000">
              <a:solidFill>
                <a:schemeClr val="lt1"/>
              </a:solidFill>
              <a:latin typeface="Epilogue"/>
              <a:ea typeface="Epilogue"/>
              <a:cs typeface="Epilogue"/>
              <a:sym typeface="Epilogue"/>
            </a:endParaRPr>
          </a:p>
        </p:txBody>
      </p:sp>
      <p:sp>
        <p:nvSpPr>
          <p:cNvPr id="874" name="Google Shape;874;p64"/>
          <p:cNvSpPr txBox="1"/>
          <p:nvPr/>
        </p:nvSpPr>
        <p:spPr>
          <a:xfrm>
            <a:off x="7905150" y="2284275"/>
            <a:ext cx="9546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Epilogue"/>
                <a:ea typeface="Epilogue"/>
                <a:cs typeface="Epilogue"/>
                <a:sym typeface="Epilogue"/>
              </a:rPr>
              <a:t>Completed</a:t>
            </a:r>
            <a:endParaRPr sz="1000">
              <a:solidFill>
                <a:schemeClr val="lt1"/>
              </a:solidFill>
              <a:latin typeface="Cabin"/>
              <a:ea typeface="Cabin"/>
              <a:cs typeface="Cabin"/>
              <a:sym typeface="Cabin"/>
            </a:endParaRPr>
          </a:p>
        </p:txBody>
      </p:sp>
      <p:sp>
        <p:nvSpPr>
          <p:cNvPr id="875" name="Google Shape;875;p64"/>
          <p:cNvSpPr txBox="1"/>
          <p:nvPr/>
        </p:nvSpPr>
        <p:spPr>
          <a:xfrm>
            <a:off x="7937700" y="3277825"/>
            <a:ext cx="889200" cy="62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Epilogue"/>
                <a:ea typeface="Epilogue"/>
                <a:cs typeface="Epilogue"/>
                <a:sym typeface="Epilogue"/>
              </a:rPr>
              <a:t>Next Steps</a:t>
            </a:r>
            <a:endParaRPr sz="1000">
              <a:solidFill>
                <a:schemeClr val="accent1"/>
              </a:solidFill>
              <a:latin typeface="Cabin"/>
              <a:ea typeface="Cabin"/>
              <a:cs typeface="Cabin"/>
              <a:sym typeface="Cabin"/>
            </a:endParaRPr>
          </a:p>
        </p:txBody>
      </p:sp>
      <p:pic>
        <p:nvPicPr>
          <p:cNvPr id="876" name="Google Shape;876;p64"/>
          <p:cNvPicPr preferRelativeResize="0"/>
          <p:nvPr/>
        </p:nvPicPr>
        <p:blipFill>
          <a:blip r:embed="rId3">
            <a:alphaModFix/>
          </a:blip>
          <a:stretch>
            <a:fillRect/>
          </a:stretch>
        </p:blipFill>
        <p:spPr>
          <a:xfrm>
            <a:off x="3543488" y="1490873"/>
            <a:ext cx="4296975" cy="2675900"/>
          </a:xfrm>
          <a:prstGeom prst="rect">
            <a:avLst/>
          </a:prstGeom>
          <a:noFill/>
          <a:ln cap="flat" cmpd="sng" w="9525">
            <a:solidFill>
              <a:schemeClr val="dk1"/>
            </a:solidFill>
            <a:prstDash val="solid"/>
            <a:round/>
            <a:headEnd len="sm" w="sm" type="none"/>
            <a:tailEnd len="sm" w="sm" type="none"/>
          </a:ln>
        </p:spPr>
      </p:pic>
      <p:pic>
        <p:nvPicPr>
          <p:cNvPr id="877" name="Google Shape;877;p64"/>
          <p:cNvPicPr preferRelativeResize="0"/>
          <p:nvPr/>
        </p:nvPicPr>
        <p:blipFill>
          <a:blip r:embed="rId4">
            <a:alphaModFix/>
          </a:blip>
          <a:stretch>
            <a:fillRect/>
          </a:stretch>
        </p:blipFill>
        <p:spPr>
          <a:xfrm>
            <a:off x="1934950" y="4240700"/>
            <a:ext cx="5905500" cy="457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5"/>
          <p:cNvSpPr txBox="1"/>
          <p:nvPr>
            <p:ph type="title"/>
          </p:nvPr>
        </p:nvSpPr>
        <p:spPr>
          <a:xfrm>
            <a:off x="1442700" y="1323975"/>
            <a:ext cx="6258600" cy="25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500">
                <a:solidFill>
                  <a:schemeClr val="dk2"/>
                </a:solidFill>
              </a:rPr>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5"/>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45"/>
          <p:cNvGrpSpPr/>
          <p:nvPr/>
        </p:nvGrpSpPr>
        <p:grpSpPr>
          <a:xfrm>
            <a:off x="4882194" y="2169725"/>
            <a:ext cx="3123078" cy="1105100"/>
            <a:chOff x="1378750" y="2164200"/>
            <a:chExt cx="5607968" cy="1105100"/>
          </a:xfrm>
        </p:grpSpPr>
        <p:sp>
          <p:nvSpPr>
            <p:cNvPr id="605" name="Google Shape;605;p45"/>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45"/>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09" name="Google Shape;609;p45"/>
          <p:cNvSpPr txBox="1"/>
          <p:nvPr>
            <p:ph type="title"/>
          </p:nvPr>
        </p:nvSpPr>
        <p:spPr>
          <a:xfrm>
            <a:off x="4985138" y="2249600"/>
            <a:ext cx="2917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Project Overview</a:t>
            </a:r>
            <a:endParaRPr sz="3000"/>
          </a:p>
        </p:txBody>
      </p:sp>
      <p:sp>
        <p:nvSpPr>
          <p:cNvPr id="610" name="Google Shape;610;p45"/>
          <p:cNvSpPr txBox="1"/>
          <p:nvPr>
            <p:ph idx="1" type="subTitle"/>
          </p:nvPr>
        </p:nvSpPr>
        <p:spPr>
          <a:xfrm rot="399">
            <a:off x="5206350" y="3360675"/>
            <a:ext cx="25863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description of the project</a:t>
            </a:r>
            <a:endParaRPr/>
          </a:p>
        </p:txBody>
      </p:sp>
      <p:grpSp>
        <p:nvGrpSpPr>
          <p:cNvPr id="611" name="Google Shape;611;p45"/>
          <p:cNvGrpSpPr/>
          <p:nvPr/>
        </p:nvGrpSpPr>
        <p:grpSpPr>
          <a:xfrm rot="2700000">
            <a:off x="113546" y="2934666"/>
            <a:ext cx="1724943" cy="1686284"/>
            <a:chOff x="7499398" y="624507"/>
            <a:chExt cx="1440046" cy="1407772"/>
          </a:xfrm>
        </p:grpSpPr>
        <p:sp>
          <p:nvSpPr>
            <p:cNvPr id="612" name="Google Shape;612;p45"/>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5"/>
            <p:cNvGrpSpPr/>
            <p:nvPr/>
          </p:nvGrpSpPr>
          <p:grpSpPr>
            <a:xfrm rot="-1343739">
              <a:off x="7664174" y="789203"/>
              <a:ext cx="1078029" cy="1078380"/>
              <a:chOff x="5759760" y="3433415"/>
              <a:chExt cx="583422" cy="583612"/>
            </a:xfrm>
          </p:grpSpPr>
          <p:sp>
            <p:nvSpPr>
              <p:cNvPr id="614" name="Google Shape;614;p4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45"/>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45"/>
          <p:cNvGrpSpPr/>
          <p:nvPr/>
        </p:nvGrpSpPr>
        <p:grpSpPr>
          <a:xfrm rot="585029">
            <a:off x="1392974" y="4072531"/>
            <a:ext cx="1045017" cy="1021596"/>
            <a:chOff x="7499398" y="624507"/>
            <a:chExt cx="1440046" cy="1407772"/>
          </a:xfrm>
        </p:grpSpPr>
        <p:sp>
          <p:nvSpPr>
            <p:cNvPr id="620" name="Google Shape;620;p45"/>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45"/>
            <p:cNvGrpSpPr/>
            <p:nvPr/>
          </p:nvGrpSpPr>
          <p:grpSpPr>
            <a:xfrm rot="-1343739">
              <a:off x="7664174" y="789203"/>
              <a:ext cx="1078029" cy="1078380"/>
              <a:chOff x="5759760" y="3433415"/>
              <a:chExt cx="583422" cy="583612"/>
            </a:xfrm>
          </p:grpSpPr>
          <p:sp>
            <p:nvSpPr>
              <p:cNvPr id="622" name="Google Shape;622;p45"/>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6" name="Google Shape;626;p45"/>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6"/>
          <p:cNvSpPr txBox="1"/>
          <p:nvPr>
            <p:ph type="title"/>
          </p:nvPr>
        </p:nvSpPr>
        <p:spPr>
          <a:xfrm>
            <a:off x="720000" y="9692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33" name="Google Shape;633;p46"/>
          <p:cNvSpPr txBox="1"/>
          <p:nvPr>
            <p:ph idx="1" type="body"/>
          </p:nvPr>
        </p:nvSpPr>
        <p:spPr>
          <a:xfrm>
            <a:off x="720000" y="1533525"/>
            <a:ext cx="7704000" cy="2324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a:solidFill>
                  <a:schemeClr val="dk1"/>
                </a:solidFill>
              </a:rPr>
              <a:t>Develop a simple web search engine, Cyberminer</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Use Object-Oriented Analysis and Design principles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Our team utilized Astah to create UML diagrams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Build a prototype using an Object-Oriented Program</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Our team used Python to implement our prototype</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Accessible through team’s web page (GitHub) and/or own device (e.g. PC, laptop)</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7"/>
          <p:cNvSpPr/>
          <p:nvPr/>
        </p:nvSpPr>
        <p:spPr>
          <a:xfrm>
            <a:off x="962151" y="2246625"/>
            <a:ext cx="649748" cy="1675402"/>
          </a:xfrm>
          <a:custGeom>
            <a:rect b="b" l="l" r="r" t="t"/>
            <a:pathLst>
              <a:path extrusionOk="0" h="7807" w="3028">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47"/>
          <p:cNvGrpSpPr/>
          <p:nvPr/>
        </p:nvGrpSpPr>
        <p:grpSpPr>
          <a:xfrm>
            <a:off x="4882194" y="2169725"/>
            <a:ext cx="3123078" cy="1105100"/>
            <a:chOff x="1378750" y="2164200"/>
            <a:chExt cx="5607968" cy="1105100"/>
          </a:xfrm>
        </p:grpSpPr>
        <p:sp>
          <p:nvSpPr>
            <p:cNvPr id="640" name="Google Shape;640;p47"/>
            <p:cNvSpPr/>
            <p:nvPr/>
          </p:nvSpPr>
          <p:spPr>
            <a:xfrm>
              <a:off x="1443018" y="2249900"/>
              <a:ext cx="5543700" cy="1019400"/>
            </a:xfrm>
            <a:prstGeom prst="roundRect">
              <a:avLst>
                <a:gd fmla="val 16667" name="adj"/>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7"/>
            <p:cNvSpPr/>
            <p:nvPr/>
          </p:nvSpPr>
          <p:spPr>
            <a:xfrm>
              <a:off x="1378750" y="2164200"/>
              <a:ext cx="5543700" cy="1019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47"/>
          <p:cNvSpPr/>
          <p:nvPr/>
        </p:nvSpPr>
        <p:spPr>
          <a:xfrm>
            <a:off x="2516952" y="1894226"/>
            <a:ext cx="2017702" cy="1537483"/>
          </a:xfrm>
          <a:custGeom>
            <a:rect b="b" l="l" r="r" t="t"/>
            <a:pathLst>
              <a:path extrusionOk="0" h="16869" w="19298">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rotWithShape="0" algn="bl" dir="3180000" dist="104775">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7"/>
          <p:cNvSpPr txBox="1"/>
          <p:nvPr>
            <p:ph idx="2" type="title"/>
          </p:nvPr>
        </p:nvSpPr>
        <p:spPr>
          <a:xfrm>
            <a:off x="2750750" y="2312875"/>
            <a:ext cx="1550100" cy="90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44" name="Google Shape;644;p47"/>
          <p:cNvSpPr txBox="1"/>
          <p:nvPr>
            <p:ph type="title"/>
          </p:nvPr>
        </p:nvSpPr>
        <p:spPr>
          <a:xfrm>
            <a:off x="4962788" y="2253000"/>
            <a:ext cx="296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Requirements</a:t>
            </a:r>
            <a:endParaRPr sz="3000"/>
          </a:p>
        </p:txBody>
      </p:sp>
      <p:sp>
        <p:nvSpPr>
          <p:cNvPr id="645" name="Google Shape;645;p47"/>
          <p:cNvSpPr txBox="1"/>
          <p:nvPr>
            <p:ph idx="1" type="subTitle"/>
          </p:nvPr>
        </p:nvSpPr>
        <p:spPr>
          <a:xfrm rot="462">
            <a:off x="5327088" y="3360687"/>
            <a:ext cx="2233200" cy="6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Specify user and system requirements</a:t>
            </a:r>
            <a:endParaRPr/>
          </a:p>
        </p:txBody>
      </p:sp>
      <p:grpSp>
        <p:nvGrpSpPr>
          <p:cNvPr id="646" name="Google Shape;646;p47"/>
          <p:cNvGrpSpPr/>
          <p:nvPr/>
        </p:nvGrpSpPr>
        <p:grpSpPr>
          <a:xfrm rot="2700000">
            <a:off x="113546" y="2934666"/>
            <a:ext cx="1724943" cy="1686284"/>
            <a:chOff x="7499398" y="624507"/>
            <a:chExt cx="1440046" cy="1407772"/>
          </a:xfrm>
        </p:grpSpPr>
        <p:sp>
          <p:nvSpPr>
            <p:cNvPr id="647" name="Google Shape;647;p47"/>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47"/>
            <p:cNvGrpSpPr/>
            <p:nvPr/>
          </p:nvGrpSpPr>
          <p:grpSpPr>
            <a:xfrm rot="-1343739">
              <a:off x="7664174" y="789203"/>
              <a:ext cx="1078029" cy="1078380"/>
              <a:chOff x="5759760" y="3433415"/>
              <a:chExt cx="583422" cy="583612"/>
            </a:xfrm>
          </p:grpSpPr>
          <p:sp>
            <p:nvSpPr>
              <p:cNvPr id="649" name="Google Shape;649;p4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3" name="Google Shape;653;p47"/>
          <p:cNvSpPr/>
          <p:nvPr/>
        </p:nvSpPr>
        <p:spPr>
          <a:xfrm>
            <a:off x="441892" y="4334348"/>
            <a:ext cx="649752" cy="649871"/>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7"/>
          <p:cNvGrpSpPr/>
          <p:nvPr/>
        </p:nvGrpSpPr>
        <p:grpSpPr>
          <a:xfrm rot="585029">
            <a:off x="1392974" y="4072531"/>
            <a:ext cx="1045017" cy="1021596"/>
            <a:chOff x="7499398" y="624507"/>
            <a:chExt cx="1440046" cy="1407772"/>
          </a:xfrm>
        </p:grpSpPr>
        <p:sp>
          <p:nvSpPr>
            <p:cNvPr id="655" name="Google Shape;655;p47"/>
            <p:cNvSpPr/>
            <p:nvPr/>
          </p:nvSpPr>
          <p:spPr>
            <a:xfrm rot="-497753">
              <a:off x="7734887" y="799728"/>
              <a:ext cx="1129014" cy="1129014"/>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47"/>
            <p:cNvGrpSpPr/>
            <p:nvPr/>
          </p:nvGrpSpPr>
          <p:grpSpPr>
            <a:xfrm rot="-1343739">
              <a:off x="7664174" y="789203"/>
              <a:ext cx="1078029" cy="1078380"/>
              <a:chOff x="5759760" y="3433415"/>
              <a:chExt cx="583422" cy="583612"/>
            </a:xfrm>
          </p:grpSpPr>
          <p:sp>
            <p:nvSpPr>
              <p:cNvPr id="657" name="Google Shape;657;p47"/>
              <p:cNvSpPr/>
              <p:nvPr/>
            </p:nvSpPr>
            <p:spPr>
              <a:xfrm>
                <a:off x="5759760" y="3433415"/>
                <a:ext cx="583422" cy="583612"/>
              </a:xfrm>
              <a:custGeom>
                <a:rect b="b" l="l" r="r" t="t"/>
                <a:pathLst>
                  <a:path extrusionOk="0" h="12306" w="12302">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5834360" y="3463578"/>
                <a:ext cx="315613" cy="339421"/>
              </a:xfrm>
              <a:custGeom>
                <a:rect b="b" l="l" r="r" t="t"/>
                <a:pathLst>
                  <a:path extrusionOk="0" h="7157" w="6655">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5815058" y="3536707"/>
                <a:ext cx="519161" cy="470788"/>
              </a:xfrm>
              <a:custGeom>
                <a:rect b="b" l="l" r="r" t="t"/>
                <a:pathLst>
                  <a:path extrusionOk="0" h="9927" w="10947">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a:off x="6114357" y="3762165"/>
                <a:ext cx="55724" cy="55630"/>
              </a:xfrm>
              <a:custGeom>
                <a:rect b="b" l="l" r="r" t="t"/>
                <a:pathLst>
                  <a:path extrusionOk="0" h="1173" w="1175">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1" name="Google Shape;661;p47"/>
          <p:cNvSpPr/>
          <p:nvPr/>
        </p:nvSpPr>
        <p:spPr>
          <a:xfrm>
            <a:off x="2586619" y="4361947"/>
            <a:ext cx="168275" cy="168302"/>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p:nvPr/>
        </p:nvSpPr>
        <p:spPr>
          <a:xfrm>
            <a:off x="717614" y="2624730"/>
            <a:ext cx="98328" cy="98344"/>
          </a:xfrm>
          <a:custGeom>
            <a:rect b="b" l="l" r="r" t="t"/>
            <a:pathLst>
              <a:path extrusionOk="0" h="6294" w="6293">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8"/>
          <p:cNvSpPr txBox="1"/>
          <p:nvPr>
            <p:ph type="title"/>
          </p:nvPr>
        </p:nvSpPr>
        <p:spPr>
          <a:xfrm>
            <a:off x="720000" y="8387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Functional Requirements</a:t>
            </a:r>
            <a:endParaRPr sz="2800"/>
          </a:p>
        </p:txBody>
      </p:sp>
      <p:sp>
        <p:nvSpPr>
          <p:cNvPr id="668" name="Google Shape;668;p48"/>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t>The Cyberminer System shall:</a:t>
            </a:r>
            <a:endParaRPr b="1" sz="1200"/>
          </a:p>
          <a:p>
            <a:pPr indent="-304800" lvl="0" marL="457200" rtl="0" algn="l">
              <a:lnSpc>
                <a:spcPct val="150000"/>
              </a:lnSpc>
              <a:spcBef>
                <a:spcPts val="0"/>
              </a:spcBef>
              <a:spcAft>
                <a:spcPts val="0"/>
              </a:spcAft>
              <a:buSzPts val="1200"/>
              <a:buChar char="●"/>
            </a:pPr>
            <a:r>
              <a:rPr lang="en" sz="1200"/>
              <a:t>Accept a list of keywords and return matching URLs</a:t>
            </a:r>
            <a:endParaRPr sz="1200"/>
          </a:p>
          <a:p>
            <a:pPr indent="-304800" lvl="0" marL="457200" rtl="0" algn="l">
              <a:lnSpc>
                <a:spcPct val="150000"/>
              </a:lnSpc>
              <a:spcBef>
                <a:spcPts val="0"/>
              </a:spcBef>
              <a:spcAft>
                <a:spcPts val="0"/>
              </a:spcAft>
              <a:buSzPts val="1200"/>
              <a:buChar char="●"/>
            </a:pPr>
            <a:r>
              <a:rPr lang="en" sz="1200"/>
              <a:t>Support case-sensitive search and preserve input format</a:t>
            </a:r>
            <a:endParaRPr sz="1200"/>
          </a:p>
          <a:p>
            <a:pPr indent="-304800" lvl="0" marL="457200" rtl="0" algn="l">
              <a:lnSpc>
                <a:spcPct val="150000"/>
              </a:lnSpc>
              <a:spcBef>
                <a:spcPts val="0"/>
              </a:spcBef>
              <a:spcAft>
                <a:spcPts val="0"/>
              </a:spcAft>
              <a:buSzPts val="1200"/>
              <a:buChar char="●"/>
            </a:pPr>
            <a:r>
              <a:rPr lang="en" sz="1200"/>
              <a:t>Enable hyperlink enforcement for easy website navigation</a:t>
            </a:r>
            <a:endParaRPr sz="1200"/>
          </a:p>
          <a:p>
            <a:pPr indent="-304800" lvl="0" marL="457200" rtl="0" algn="l">
              <a:lnSpc>
                <a:spcPct val="150000"/>
              </a:lnSpc>
              <a:spcBef>
                <a:spcPts val="0"/>
              </a:spcBef>
              <a:spcAft>
                <a:spcPts val="0"/>
              </a:spcAft>
              <a:buSzPts val="1200"/>
              <a:buChar char="●"/>
            </a:pPr>
            <a:r>
              <a:rPr lang="en" sz="1200"/>
              <a:t>Allow specifying OR/AND/NOT search modes</a:t>
            </a:r>
            <a:endParaRPr sz="1200"/>
          </a:p>
          <a:p>
            <a:pPr indent="-304800" lvl="0" marL="457200" rtl="0" algn="l">
              <a:lnSpc>
                <a:spcPct val="150000"/>
              </a:lnSpc>
              <a:spcBef>
                <a:spcPts val="0"/>
              </a:spcBef>
              <a:spcAft>
                <a:spcPts val="0"/>
              </a:spcAft>
              <a:buSzPts val="1200"/>
              <a:buChar char="●"/>
            </a:pPr>
            <a:r>
              <a:rPr lang="en" sz="1200"/>
              <a:t>Run multiple search engines concurrently</a:t>
            </a:r>
            <a:endParaRPr sz="1200"/>
          </a:p>
          <a:p>
            <a:pPr indent="-304800" lvl="0" marL="457200" rtl="0" algn="l">
              <a:lnSpc>
                <a:spcPct val="150000"/>
              </a:lnSpc>
              <a:spcBef>
                <a:spcPts val="0"/>
              </a:spcBef>
              <a:spcAft>
                <a:spcPts val="0"/>
              </a:spcAft>
              <a:buSzPts val="1200"/>
              <a:buChar char="●"/>
            </a:pPr>
            <a:r>
              <a:rPr lang="en" sz="1200"/>
              <a:t>Delete outdated URLs and their descriptions</a:t>
            </a:r>
            <a:endParaRPr sz="1200"/>
          </a:p>
          <a:p>
            <a:pPr indent="-304800" lvl="0" marL="457200" rtl="0" algn="l">
              <a:lnSpc>
                <a:spcPct val="150000"/>
              </a:lnSpc>
              <a:spcBef>
                <a:spcPts val="0"/>
              </a:spcBef>
              <a:spcAft>
                <a:spcPts val="0"/>
              </a:spcAft>
              <a:buSzPts val="1200"/>
              <a:buChar char="●"/>
            </a:pPr>
            <a:r>
              <a:rPr lang="en" sz="1200"/>
              <a:t>List query results in ascending alphabetical order or other specified criteria</a:t>
            </a:r>
            <a:endParaRPr sz="1200"/>
          </a:p>
          <a:p>
            <a:pPr indent="-304800" lvl="0" marL="457200" rtl="0" algn="l">
              <a:lnSpc>
                <a:spcPct val="150000"/>
              </a:lnSpc>
              <a:spcBef>
                <a:spcPts val="0"/>
              </a:spcBef>
              <a:spcAft>
                <a:spcPts val="0"/>
              </a:spcAft>
              <a:buSzPts val="1200"/>
              <a:buChar char="●"/>
            </a:pPr>
            <a:r>
              <a:rPr lang="en" sz="1200"/>
              <a:t>Provide options to set the number of results per page and navigate between pages</a:t>
            </a:r>
            <a:endParaRPr sz="1200"/>
          </a:p>
          <a:p>
            <a:pPr indent="-304800" lvl="0" marL="457200" rtl="0" algn="l">
              <a:lnSpc>
                <a:spcPct val="150000"/>
              </a:lnSpc>
              <a:spcBef>
                <a:spcPts val="0"/>
              </a:spcBef>
              <a:spcAft>
                <a:spcPts val="0"/>
              </a:spcAft>
              <a:buSzPts val="1200"/>
              <a:buChar char="●"/>
            </a:pPr>
            <a:r>
              <a:rPr lang="en" sz="1200"/>
              <a:t>Implement autofill and typographical error correction</a:t>
            </a:r>
            <a:endParaRPr sz="1200"/>
          </a:p>
          <a:p>
            <a:pPr indent="-304800" lvl="0" marL="457200" rtl="0" algn="l">
              <a:lnSpc>
                <a:spcPct val="150000"/>
              </a:lnSpc>
              <a:spcBef>
                <a:spcPts val="0"/>
              </a:spcBef>
              <a:spcAft>
                <a:spcPts val="0"/>
              </a:spcAft>
              <a:buSzPts val="1200"/>
              <a:buChar char="●"/>
            </a:pPr>
            <a:r>
              <a:rPr lang="en" sz="1200"/>
              <a:t>Filter out non-meaningful symbols based on user configuration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9"/>
          <p:cNvSpPr txBox="1"/>
          <p:nvPr>
            <p:ph type="title"/>
          </p:nvPr>
        </p:nvSpPr>
        <p:spPr>
          <a:xfrm>
            <a:off x="720000" y="8387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Functional Requirements (cont.)</a:t>
            </a:r>
            <a:endParaRPr sz="2800"/>
          </a:p>
        </p:txBody>
      </p:sp>
      <p:sp>
        <p:nvSpPr>
          <p:cNvPr id="674" name="Google Shape;674;p49"/>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sz="1200"/>
              <a:t>Stakeholders and Different Features:</a:t>
            </a:r>
            <a:r>
              <a:rPr lang="en" sz="1200"/>
              <a:t> Organizational users, individual users, advertisers, and Cyberminer administrators are some of the stakeholders in this project. The specific needs and requirements of each stakeholder group are taken into consideration. Different features or functionalities should be provided to cater to distinct requirements given by stakeholders. For example, organizational users might require advanced search options or analytics features, while individual users may prioritize ease of use and personalized settings.</a:t>
            </a:r>
            <a:endParaRPr b="1" sz="1200"/>
          </a:p>
          <a:p>
            <a:pPr indent="-304800" lvl="0" marL="457200" rtl="0" algn="l">
              <a:lnSpc>
                <a:spcPct val="100000"/>
              </a:lnSpc>
              <a:spcBef>
                <a:spcPts val="1000"/>
              </a:spcBef>
              <a:spcAft>
                <a:spcPts val="0"/>
              </a:spcAft>
              <a:buSzPts val="1200"/>
              <a:buChar char="●"/>
            </a:pPr>
            <a:r>
              <a:rPr b="1" lang="en" sz="1200"/>
              <a:t>Input and Output Handling:</a:t>
            </a:r>
            <a:r>
              <a:rPr lang="en" sz="1200"/>
              <a:t> The input of Cyberminer should come from a user interface, whether it's a website or a command line, where keywords can be entered by the user. The input is processed and displays a list of URLs that can be seen by the user in the format of a website or a downloadable file.</a:t>
            </a:r>
            <a:endParaRPr sz="1200"/>
          </a:p>
          <a:p>
            <a:pPr indent="-304800" lvl="0" marL="457200" rtl="0" algn="l">
              <a:lnSpc>
                <a:spcPct val="100000"/>
              </a:lnSpc>
              <a:spcBef>
                <a:spcPts val="1000"/>
              </a:spcBef>
              <a:spcAft>
                <a:spcPts val="1000"/>
              </a:spcAft>
              <a:buSzPts val="1200"/>
              <a:buChar char="●"/>
            </a:pPr>
            <a:r>
              <a:rPr b="1" lang="en" sz="1200"/>
              <a:t>Non-Meaningful Symbol Filtering:</a:t>
            </a:r>
            <a:r>
              <a:rPr lang="en" sz="1200"/>
              <a:t> Users should be able to choose which symbols or characters that can be filtered out from the search keywords, and this can be done using a configuration option. This feature ensures that irrelevant symbols do not affect the search results.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0"/>
          <p:cNvSpPr txBox="1"/>
          <p:nvPr>
            <p:ph type="title"/>
          </p:nvPr>
        </p:nvSpPr>
        <p:spPr>
          <a:xfrm>
            <a:off x="720000" y="8387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Non-Functional Requirements</a:t>
            </a:r>
            <a:endParaRPr sz="2800"/>
          </a:p>
        </p:txBody>
      </p:sp>
      <p:sp>
        <p:nvSpPr>
          <p:cNvPr id="680" name="Google Shape;680;p50"/>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t>The Cyberminer System shall:</a:t>
            </a:r>
            <a:endParaRPr b="1" sz="1200"/>
          </a:p>
          <a:p>
            <a:pPr indent="-304800" lvl="0" marL="457200" rtl="0" algn="l">
              <a:lnSpc>
                <a:spcPct val="150000"/>
              </a:lnSpc>
              <a:spcBef>
                <a:spcPts val="0"/>
              </a:spcBef>
              <a:spcAft>
                <a:spcPts val="0"/>
              </a:spcAft>
              <a:buSzPts val="1200"/>
              <a:buChar char="●"/>
            </a:pPr>
            <a:r>
              <a:rPr lang="en" sz="1200"/>
              <a:t>Cyberminer should be easily understandable, portable, enhanceable, and reusable</a:t>
            </a:r>
            <a:endParaRPr sz="1200"/>
          </a:p>
          <a:p>
            <a:pPr indent="-304800" lvl="0" marL="457200" rtl="0" algn="l">
              <a:lnSpc>
                <a:spcPct val="150000"/>
              </a:lnSpc>
              <a:spcBef>
                <a:spcPts val="0"/>
              </a:spcBef>
              <a:spcAft>
                <a:spcPts val="0"/>
              </a:spcAft>
              <a:buSzPts val="1200"/>
              <a:buChar char="●"/>
            </a:pPr>
            <a:r>
              <a:rPr lang="en" sz="1200"/>
              <a:t>Ensure good performance for efficient search operations</a:t>
            </a:r>
            <a:endParaRPr sz="1200"/>
          </a:p>
          <a:p>
            <a:pPr indent="-304800" lvl="0" marL="457200" rtl="0" algn="l">
              <a:lnSpc>
                <a:spcPct val="150000"/>
              </a:lnSpc>
              <a:spcBef>
                <a:spcPts val="0"/>
              </a:spcBef>
              <a:spcAft>
                <a:spcPts val="0"/>
              </a:spcAft>
              <a:buSzPts val="1200"/>
              <a:buChar char="●"/>
            </a:pPr>
            <a:r>
              <a:rPr lang="en" sz="1200"/>
              <a:t>Design the system to be user-friendly, responsive, and adaptable</a:t>
            </a:r>
            <a:endParaRPr sz="1200"/>
          </a:p>
          <a:p>
            <a:pPr indent="-304800" lvl="0" marL="457200" rtl="0" algn="l">
              <a:lnSpc>
                <a:spcPct val="150000"/>
              </a:lnSpc>
              <a:spcBef>
                <a:spcPts val="0"/>
              </a:spcBef>
              <a:spcAft>
                <a:spcPts val="0"/>
              </a:spcAft>
              <a:buSzPts val="1200"/>
              <a:buChar char="●"/>
            </a:pPr>
            <a:r>
              <a:rPr lang="en" sz="1200"/>
              <a:t>Maintain the KWIC system's usability and readability</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1"/>
          <p:cNvSpPr txBox="1"/>
          <p:nvPr>
            <p:ph type="title"/>
          </p:nvPr>
        </p:nvSpPr>
        <p:spPr>
          <a:xfrm>
            <a:off x="720000" y="838700"/>
            <a:ext cx="76818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Non-</a:t>
            </a:r>
            <a:r>
              <a:rPr lang="en" sz="2800"/>
              <a:t>Functional Requirements (cont.)</a:t>
            </a:r>
            <a:endParaRPr sz="2800"/>
          </a:p>
        </p:txBody>
      </p:sp>
      <p:sp>
        <p:nvSpPr>
          <p:cNvPr id="686" name="Google Shape;686;p51"/>
          <p:cNvSpPr txBox="1"/>
          <p:nvPr>
            <p:ph idx="4294967295" type="body"/>
          </p:nvPr>
        </p:nvSpPr>
        <p:spPr>
          <a:xfrm>
            <a:off x="720000" y="1409700"/>
            <a:ext cx="7704000" cy="3193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Understandable and User-Friendly:</a:t>
            </a:r>
            <a:r>
              <a:rPr lang="en" sz="1200"/>
              <a:t> Clear and intuitive user interfaces, error messages, and documentation. The system should provide appropriate feedback and guidance to users during their interactions.</a:t>
            </a:r>
            <a:endParaRPr b="1" sz="1200"/>
          </a:p>
          <a:p>
            <a:pPr indent="-304800" lvl="0" marL="457200" rtl="0" algn="l">
              <a:spcBef>
                <a:spcPts val="1000"/>
              </a:spcBef>
              <a:spcAft>
                <a:spcPts val="0"/>
              </a:spcAft>
              <a:buSzPts val="1200"/>
              <a:buChar char="●"/>
            </a:pPr>
            <a:r>
              <a:rPr b="1" lang="en" sz="1200"/>
              <a:t>Portable and Reusable:</a:t>
            </a:r>
            <a:r>
              <a:rPr lang="en" sz="1200"/>
              <a:t> Compatible with multiple platforms and operating systems. This allows for easy deployment and integration with different environments. It is also important to use modular and well-documented code to promote reusability and maintainability.</a:t>
            </a:r>
            <a:endParaRPr sz="1200"/>
          </a:p>
          <a:p>
            <a:pPr indent="-304800" lvl="0" marL="457200" rtl="0" algn="l">
              <a:spcBef>
                <a:spcPts val="1000"/>
              </a:spcBef>
              <a:spcAft>
                <a:spcPts val="0"/>
              </a:spcAft>
              <a:buSzPts val="1200"/>
              <a:buChar char="●"/>
            </a:pPr>
            <a:r>
              <a:rPr b="1" lang="en" sz="1200"/>
              <a:t>Enhanceable and Adaptable:</a:t>
            </a:r>
            <a:r>
              <a:rPr lang="en" sz="1200"/>
              <a:t> Designed for for easy enhancements and modifications in the future. This can include using modular architecture, well-defined APIs, and proper documentation to facilitate future development and integration of new features. </a:t>
            </a:r>
            <a:endParaRPr sz="1200"/>
          </a:p>
          <a:p>
            <a:pPr indent="-304800" lvl="0" marL="457200" rtl="0" algn="l">
              <a:spcBef>
                <a:spcPts val="1000"/>
              </a:spcBef>
              <a:spcAft>
                <a:spcPts val="0"/>
              </a:spcAft>
              <a:buSzPts val="1200"/>
              <a:buChar char="●"/>
            </a:pPr>
            <a:r>
              <a:rPr b="1" lang="en" sz="1200"/>
              <a:t>Good Performance:</a:t>
            </a:r>
            <a:r>
              <a:rPr lang="en" sz="1200"/>
              <a:t> Specific performance targets such as response time for queries, throughput (number of queries processed per unit of time), and scalability (ability to handle increased workload or data volume) can be provided to show the performance of Cyberminer.</a:t>
            </a:r>
            <a:endParaRPr sz="1200"/>
          </a:p>
          <a:p>
            <a:pPr indent="-304800" lvl="0" marL="457200" rtl="0" algn="l">
              <a:spcBef>
                <a:spcPts val="1000"/>
              </a:spcBef>
              <a:spcAft>
                <a:spcPts val="1000"/>
              </a:spcAft>
              <a:buSzPts val="1200"/>
              <a:buChar char="●"/>
            </a:pPr>
            <a:r>
              <a:rPr b="1" lang="en" sz="1200"/>
              <a:t>Responsive:</a:t>
            </a:r>
            <a:r>
              <a:rPr lang="en" sz="1200"/>
              <a:t> The system’s responsiveness in terms of user interface interactions. Provide prompt and smooth responses to user actions, such as submitting a search query, navigating between pages, or adjusting settings.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