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68AA538-808D-469C-8BC1-C503E8283CBC}" type="datetimeFigureOut">
              <a:rPr lang="en-CA" smtClean="0"/>
              <a:t>2014-01-19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38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538-808D-469C-8BC1-C503E8283CBC}" type="datetimeFigureOut">
              <a:rPr lang="en-CA" smtClean="0"/>
              <a:t>2014-01-19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267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538-808D-469C-8BC1-C503E8283CBC}" type="datetimeFigureOut">
              <a:rPr lang="en-CA" smtClean="0"/>
              <a:t>2014-01-19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5342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538-808D-469C-8BC1-C503E8283CBC}" type="datetimeFigureOut">
              <a:rPr lang="en-CA" smtClean="0"/>
              <a:t>2014-01-19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6080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538-808D-469C-8BC1-C503E8283CBC}" type="datetimeFigureOut">
              <a:rPr lang="en-CA" smtClean="0"/>
              <a:t>2014-01-19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1479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538-808D-469C-8BC1-C503E8283CBC}" type="datetimeFigureOut">
              <a:rPr lang="en-CA" smtClean="0"/>
              <a:t>2014-01-19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8729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538-808D-469C-8BC1-C503E8283CBC}" type="datetimeFigureOut">
              <a:rPr lang="en-CA" smtClean="0"/>
              <a:t>2014-01-19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9950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F68AA538-808D-469C-8BC1-C503E8283CBC}" type="datetimeFigureOut">
              <a:rPr lang="en-CA" smtClean="0"/>
              <a:t>2014-01-19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353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538-808D-469C-8BC1-C503E8283CBC}" type="datetimeFigureOut">
              <a:rPr lang="en-CA" smtClean="0"/>
              <a:t>2014-01-19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503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538-808D-469C-8BC1-C503E8283CBC}" type="datetimeFigureOut">
              <a:rPr lang="en-CA" smtClean="0"/>
              <a:t>2014-01-19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790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538-808D-469C-8BC1-C503E8283CBC}" type="datetimeFigureOut">
              <a:rPr lang="en-CA" smtClean="0"/>
              <a:t>2014-01-19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0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538-808D-469C-8BC1-C503E8283CBC}" type="datetimeFigureOut">
              <a:rPr lang="en-CA" smtClean="0"/>
              <a:t>2014-01-19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39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538-808D-469C-8BC1-C503E8283CBC}" type="datetimeFigureOut">
              <a:rPr lang="en-CA" smtClean="0"/>
              <a:t>2014-01-19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572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538-808D-469C-8BC1-C503E8283CBC}" type="datetimeFigureOut">
              <a:rPr lang="en-CA" smtClean="0"/>
              <a:t>2014-01-19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813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538-808D-469C-8BC1-C503E8283CBC}" type="datetimeFigureOut">
              <a:rPr lang="en-CA" smtClean="0"/>
              <a:t>2014-01-19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76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538-808D-469C-8BC1-C503E8283CBC}" type="datetimeFigureOut">
              <a:rPr lang="en-CA" smtClean="0"/>
              <a:t>2014-01-19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11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538-808D-469C-8BC1-C503E8283CBC}" type="datetimeFigureOut">
              <a:rPr lang="en-CA" smtClean="0"/>
              <a:t>2014-01-19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87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F68AA538-808D-469C-8BC1-C503E8283CBC}" type="datetimeFigureOut">
              <a:rPr lang="en-CA" smtClean="0"/>
              <a:t>2014-01-19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542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6873912" cy="2550877"/>
          </a:xfrm>
        </p:spPr>
        <p:txBody>
          <a:bodyPr/>
          <a:lstStyle/>
          <a:p>
            <a:r>
              <a:rPr lang="en-CA" dirty="0" smtClean="0"/>
              <a:t>LU Used Books Portal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Android Team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682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Members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Mike </a:t>
            </a:r>
            <a:r>
              <a:rPr lang="en-CA" dirty="0" err="1" smtClean="0"/>
              <a:t>Colistro</a:t>
            </a:r>
            <a:endParaRPr lang="en-CA" dirty="0" smtClean="0"/>
          </a:p>
          <a:p>
            <a:r>
              <a:rPr lang="en-CA" dirty="0" smtClean="0"/>
              <a:t>Cody </a:t>
            </a:r>
            <a:r>
              <a:rPr lang="en-CA" dirty="0" err="1" smtClean="0"/>
              <a:t>Rozic</a:t>
            </a:r>
            <a:endParaRPr lang="en-CA" dirty="0" smtClean="0"/>
          </a:p>
          <a:p>
            <a:r>
              <a:rPr lang="en-CA" dirty="0" smtClean="0"/>
              <a:t>Timothy </a:t>
            </a:r>
            <a:r>
              <a:rPr lang="en-CA" dirty="0" err="1" smtClean="0"/>
              <a:t>Schonberger</a:t>
            </a:r>
            <a:endParaRPr lang="en-CA" dirty="0" smtClean="0"/>
          </a:p>
          <a:p>
            <a:r>
              <a:rPr lang="en-CA" dirty="0" smtClean="0"/>
              <a:t>Gary Graham</a:t>
            </a:r>
            <a:br>
              <a:rPr lang="en-CA" dirty="0" smtClean="0"/>
            </a:b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84885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Activities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Development of an android application to access the web API provided by the API/DB team. </a:t>
            </a:r>
          </a:p>
          <a:p>
            <a:r>
              <a:rPr lang="en-CA" dirty="0" smtClean="0"/>
              <a:t>Ensure high level UX through usability testing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964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Ideal Functionality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Register/login to application.</a:t>
            </a:r>
          </a:p>
          <a:p>
            <a:r>
              <a:rPr lang="en-CA" dirty="0"/>
              <a:t>Encrypt login over the line.</a:t>
            </a:r>
          </a:p>
          <a:p>
            <a:r>
              <a:rPr lang="en-CA" dirty="0"/>
              <a:t>Peruse List of currently available books and their associated pictures and courses</a:t>
            </a:r>
            <a:r>
              <a:rPr lang="en-CA" dirty="0" smtClean="0"/>
              <a:t>.</a:t>
            </a:r>
          </a:p>
          <a:p>
            <a:r>
              <a:rPr lang="en-CA" dirty="0" smtClean="0"/>
              <a:t>Sorting by course number/book name/available listings.</a:t>
            </a:r>
            <a:endParaRPr lang="en-CA" dirty="0"/>
          </a:p>
          <a:p>
            <a:r>
              <a:rPr lang="en-CA" dirty="0"/>
              <a:t>Input course number, get book(needs buy/sell buttons).</a:t>
            </a:r>
          </a:p>
          <a:p>
            <a:r>
              <a:rPr lang="en-CA" dirty="0"/>
              <a:t>In course list, have a "I want to sell this book/I want to buy this book" button.</a:t>
            </a:r>
          </a:p>
          <a:p>
            <a:r>
              <a:rPr lang="en-CA" dirty="0"/>
              <a:t>Option to add books not in the list, by ISBN(camera scanner)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353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By the midterm: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Register/login</a:t>
            </a:r>
          </a:p>
          <a:p>
            <a:r>
              <a:rPr lang="en-CA" dirty="0"/>
              <a:t>peruse list of available books</a:t>
            </a:r>
          </a:p>
          <a:p>
            <a:r>
              <a:rPr lang="en-CA" dirty="0"/>
              <a:t>Get in contact with listing owner.("I want to buy this" button)</a:t>
            </a:r>
          </a:p>
          <a:p>
            <a:r>
              <a:rPr lang="en-CA" dirty="0" smtClean="0"/>
              <a:t>Input </a:t>
            </a:r>
            <a:r>
              <a:rPr lang="en-CA" dirty="0"/>
              <a:t>course number, get book.</a:t>
            </a:r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77218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By end of term: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Display full course list with ability to look through old editions.</a:t>
            </a:r>
          </a:p>
          <a:p>
            <a:r>
              <a:rPr lang="en-CA" dirty="0"/>
              <a:t>In course list, have a "I want to sell this book/I'm looking for this book" buttons.</a:t>
            </a:r>
          </a:p>
          <a:p>
            <a:r>
              <a:rPr lang="en-CA" dirty="0"/>
              <a:t>Option to add books not in the list, by ISBN(camera scanner)</a:t>
            </a:r>
          </a:p>
          <a:p>
            <a:r>
              <a:rPr lang="en-CA" dirty="0"/>
              <a:t>More sophisticated Searching</a:t>
            </a:r>
          </a:p>
          <a:p>
            <a:r>
              <a:rPr lang="en-CA" dirty="0"/>
              <a:t>Polished UI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4611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 distribution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Work will be assigned via </a:t>
            </a:r>
            <a:r>
              <a:rPr lang="en-CA" dirty="0" err="1" smtClean="0"/>
              <a:t>github’s</a:t>
            </a:r>
            <a:r>
              <a:rPr lang="en-CA" dirty="0" smtClean="0"/>
              <a:t> issue-tracking system. </a:t>
            </a:r>
          </a:p>
          <a:p>
            <a:r>
              <a:rPr lang="en-CA" dirty="0" smtClean="0"/>
              <a:t>Contributions can be tracked via commit logs.</a:t>
            </a:r>
          </a:p>
        </p:txBody>
      </p:sp>
    </p:spTree>
    <p:extLst>
      <p:ext uri="{BB962C8B-B14F-4D97-AF65-F5344CB8AC3E}">
        <p14:creationId xmlns:p14="http://schemas.microsoft.com/office/powerpoint/2010/main" val="372294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Time estimates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Partially functional non-database-touching prototype: 35 hours</a:t>
            </a:r>
          </a:p>
          <a:p>
            <a:pPr marL="0" indent="0">
              <a:buNone/>
            </a:pPr>
            <a:r>
              <a:rPr lang="en-CA" dirty="0" smtClean="0"/>
              <a:t>Functional but ugly database-utilising application: 80 hours</a:t>
            </a:r>
          </a:p>
          <a:p>
            <a:pPr marL="0" indent="0">
              <a:buNone/>
            </a:pPr>
            <a:r>
              <a:rPr lang="en-CA" dirty="0" smtClean="0"/>
              <a:t>Polished application: 120 hours. 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6081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917954"/>
            <a:ext cx="3267098" cy="5744897"/>
          </a:xfrm>
        </p:spPr>
      </p:pic>
    </p:spTree>
    <p:extLst>
      <p:ext uri="{BB962C8B-B14F-4D97-AF65-F5344CB8AC3E}">
        <p14:creationId xmlns:p14="http://schemas.microsoft.com/office/powerpoint/2010/main" val="1306157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153</TotalTime>
  <Words>244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LU Used Books Portal</vt:lpstr>
      <vt:lpstr>Members</vt:lpstr>
      <vt:lpstr>Activities</vt:lpstr>
      <vt:lpstr>Ideal Functionality</vt:lpstr>
      <vt:lpstr>By the midterm:</vt:lpstr>
      <vt:lpstr>By end of term:</vt:lpstr>
      <vt:lpstr>Work distribution</vt:lpstr>
      <vt:lpstr>Time estimates</vt:lpstr>
      <vt:lpstr>Mockup</vt:lpstr>
    </vt:vector>
  </TitlesOfParts>
  <Company>Lakehead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TBD</dc:title>
  <dc:creator>TSC</dc:creator>
  <cp:lastModifiedBy>Gary Graham</cp:lastModifiedBy>
  <cp:revision>9</cp:revision>
  <dcterms:created xsi:type="dcterms:W3CDTF">2014-01-17T16:34:35Z</dcterms:created>
  <dcterms:modified xsi:type="dcterms:W3CDTF">2014-01-20T01:10:09Z</dcterms:modified>
</cp:coreProperties>
</file>