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E8BCA-3E4A-4F67-B618-C674601011E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Gary Graham Tim </a:t>
            </a:r>
            <a:r>
              <a:rPr lang="en-US" dirty="0" err="1" smtClean="0"/>
              <a:t>schonberger</a:t>
            </a:r>
            <a:r>
              <a:rPr lang="en-US" dirty="0" smtClean="0"/>
              <a:t> Michael </a:t>
            </a:r>
            <a:r>
              <a:rPr lang="en-US" dirty="0" err="1" smtClean="0"/>
              <a:t>colistro</a:t>
            </a:r>
            <a:r>
              <a:rPr lang="en-US" dirty="0" smtClean="0"/>
              <a:t> </a:t>
            </a:r>
            <a:r>
              <a:rPr lang="en-US" dirty="0" err="1" smtClean="0"/>
              <a:t>cody</a:t>
            </a:r>
            <a:r>
              <a:rPr lang="en-US" dirty="0" smtClean="0"/>
              <a:t> </a:t>
            </a:r>
            <a:r>
              <a:rPr lang="en-US" dirty="0" err="1" smtClean="0"/>
              <a:t>rozic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7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97" y="1549065"/>
            <a:ext cx="8946541" cy="4195481"/>
          </a:xfrm>
        </p:spPr>
        <p:txBody>
          <a:bodyPr/>
          <a:lstStyle/>
          <a:p>
            <a:r>
              <a:rPr lang="en-US" dirty="0" smtClean="0"/>
              <a:t>ISBN Scanner</a:t>
            </a:r>
          </a:p>
          <a:p>
            <a:r>
              <a:rPr lang="en-US" dirty="0" smtClean="0"/>
              <a:t>Listings Showing</a:t>
            </a:r>
          </a:p>
          <a:p>
            <a:r>
              <a:rPr lang="en-US" dirty="0" smtClean="0"/>
              <a:t>Books Showing</a:t>
            </a:r>
          </a:p>
          <a:p>
            <a:r>
              <a:rPr lang="en-US" dirty="0" smtClean="0"/>
              <a:t>Courses Showing.</a:t>
            </a:r>
          </a:p>
          <a:p>
            <a:r>
              <a:rPr lang="en-US" dirty="0" smtClean="0"/>
              <a:t>Registration/login activities created.</a:t>
            </a:r>
          </a:p>
          <a:p>
            <a:r>
              <a:rPr lang="en-US" dirty="0" smtClean="0"/>
              <a:t>Settings menu created</a:t>
            </a:r>
          </a:p>
          <a:p>
            <a:pPr lvl="1"/>
            <a:r>
              <a:rPr lang="en-US" dirty="0" smtClean="0"/>
              <a:t>Select major</a:t>
            </a:r>
          </a:p>
          <a:p>
            <a:pPr lvl="1"/>
            <a:r>
              <a:rPr lang="en-US" dirty="0" smtClean="0"/>
              <a:t>Displayed Name</a:t>
            </a:r>
            <a:endParaRPr lang="en-US" dirty="0"/>
          </a:p>
          <a:p>
            <a:r>
              <a:rPr lang="en-US" dirty="0" smtClean="0"/>
              <a:t>Only Books currently using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81" y="1735397"/>
            <a:ext cx="2360116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13" y="1735397"/>
            <a:ext cx="2359062" cy="4193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78" y="1735397"/>
            <a:ext cx="2366654" cy="42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2" y="419780"/>
            <a:ext cx="3328917" cy="5918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79" y="419779"/>
            <a:ext cx="3328918" cy="5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4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Views for each tab</a:t>
            </a:r>
          </a:p>
          <a:p>
            <a:endParaRPr lang="en-US" dirty="0" smtClean="0"/>
          </a:p>
          <a:p>
            <a:r>
              <a:rPr lang="en-US" dirty="0" smtClean="0"/>
              <a:t>Add Listing 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Infinite Scroll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Expandable List View for Courses</a:t>
            </a:r>
          </a:p>
        </p:txBody>
      </p:sp>
    </p:spTree>
    <p:extLst>
      <p:ext uri="{BB962C8B-B14F-4D97-AF65-F5344CB8AC3E}">
        <p14:creationId xmlns:p14="http://schemas.microsoft.com/office/powerpoint/2010/main" val="162784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Android Team</vt:lpstr>
      <vt:lpstr>So Far </vt:lpstr>
      <vt:lpstr>Pictures!</vt:lpstr>
      <vt:lpstr>PowerPoint Presentation</vt:lpstr>
      <vt:lpstr>In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Team</dc:title>
  <dc:creator>Gary Graham</dc:creator>
  <cp:lastModifiedBy>Gary Graham</cp:lastModifiedBy>
  <cp:revision>2</cp:revision>
  <dcterms:created xsi:type="dcterms:W3CDTF">2014-02-28T03:03:14Z</dcterms:created>
  <dcterms:modified xsi:type="dcterms:W3CDTF">2014-02-28T03:13:40Z</dcterms:modified>
</cp:coreProperties>
</file>