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embeddedFontLst>
    <p:embeddedFont>
      <p:font typeface="JasmineUPC" panose="02020603050405020304" pitchFamily="18" charset="-34"/>
      <p:regular r:id="rId19"/>
      <p:bold r:id="rId20"/>
      <p:italic r:id="rId21"/>
      <p:boldItalic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DilleniaUPC" panose="02020603050405020304" pitchFamily="18" charset="-34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8C9ED-5035-41FC-9082-A836C0B6A5C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5BBB2F-E656-4CCD-98FB-1B88B2BF70C0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029579C4-ED32-4BB5-B6AC-BC663F8C601A}" type="parTrans" cxnId="{9C0890C9-CD1F-457F-8B30-2E6B19D5D30B}">
      <dgm:prSet/>
      <dgm:spPr/>
      <dgm:t>
        <a:bodyPr/>
        <a:lstStyle/>
        <a:p>
          <a:endParaRPr lang="en-US"/>
        </a:p>
      </dgm:t>
    </dgm:pt>
    <dgm:pt modelId="{1234774A-B6B1-4AFD-BCF7-BA7E51C3C702}" type="sibTrans" cxnId="{9C0890C9-CD1F-457F-8B30-2E6B19D5D30B}">
      <dgm:prSet/>
      <dgm:spPr/>
      <dgm:t>
        <a:bodyPr/>
        <a:lstStyle/>
        <a:p>
          <a:endParaRPr lang="en-US"/>
        </a:p>
      </dgm:t>
    </dgm:pt>
    <dgm:pt modelId="{EFD70C9E-99EE-497D-B660-57121DA0005D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D289D4CA-0E36-4E9C-8419-341ED391672C}" type="parTrans" cxnId="{FF5B927C-C45A-4EBE-8EC2-0E084E6715CF}">
      <dgm:prSet/>
      <dgm:spPr/>
      <dgm:t>
        <a:bodyPr/>
        <a:lstStyle/>
        <a:p>
          <a:endParaRPr lang="en-US"/>
        </a:p>
      </dgm:t>
    </dgm:pt>
    <dgm:pt modelId="{C6D293CA-D2D0-4C1C-ABF9-91FFA884D97B}" type="sibTrans" cxnId="{FF5B927C-C45A-4EBE-8EC2-0E084E6715CF}">
      <dgm:prSet/>
      <dgm:spPr/>
      <dgm:t>
        <a:bodyPr/>
        <a:lstStyle/>
        <a:p>
          <a:endParaRPr lang="en-US"/>
        </a:p>
      </dgm:t>
    </dgm:pt>
    <dgm:pt modelId="{7A1A5410-709D-4F13-861D-91D174D177A1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48858397-2B44-4575-87E7-37A5E56B36C0}" type="parTrans" cxnId="{C819C590-3276-44C5-B765-AF18169994CC}">
      <dgm:prSet/>
      <dgm:spPr/>
      <dgm:t>
        <a:bodyPr/>
        <a:lstStyle/>
        <a:p>
          <a:endParaRPr lang="en-US"/>
        </a:p>
      </dgm:t>
    </dgm:pt>
    <dgm:pt modelId="{7C64A440-7A16-40FC-B1CC-BCB6B708B92E}" type="sibTrans" cxnId="{C819C590-3276-44C5-B765-AF18169994CC}">
      <dgm:prSet/>
      <dgm:spPr/>
      <dgm:t>
        <a:bodyPr/>
        <a:lstStyle/>
        <a:p>
          <a:endParaRPr lang="en-US"/>
        </a:p>
      </dgm:t>
    </dgm:pt>
    <dgm:pt modelId="{6A6B20F0-771B-4840-BDFF-9AB50BAA87F1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08EE74FC-6510-4EBC-9404-B39FB34A1D09}" type="parTrans" cxnId="{F317BD62-F3BF-448F-9B80-9C2F228C468A}">
      <dgm:prSet/>
      <dgm:spPr/>
      <dgm:t>
        <a:bodyPr/>
        <a:lstStyle/>
        <a:p>
          <a:endParaRPr lang="en-US"/>
        </a:p>
      </dgm:t>
    </dgm:pt>
    <dgm:pt modelId="{C7890F72-C37E-450E-8643-13EE199580DF}" type="sibTrans" cxnId="{F317BD62-F3BF-448F-9B80-9C2F228C468A}">
      <dgm:prSet/>
      <dgm:spPr/>
      <dgm:t>
        <a:bodyPr/>
        <a:lstStyle/>
        <a:p>
          <a:endParaRPr lang="en-US"/>
        </a:p>
      </dgm:t>
    </dgm:pt>
    <dgm:pt modelId="{04F2C658-63CE-4B53-A713-637F13DB37FE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28DDADE2-B626-455A-A424-DFD2C9BF8D0E}" type="parTrans" cxnId="{C4C70C32-AB4B-4EE5-9ED5-29500DF3E533}">
      <dgm:prSet/>
      <dgm:spPr/>
      <dgm:t>
        <a:bodyPr/>
        <a:lstStyle/>
        <a:p>
          <a:endParaRPr lang="en-US"/>
        </a:p>
      </dgm:t>
    </dgm:pt>
    <dgm:pt modelId="{40A03621-100A-41AF-8CD3-950417D6B7EC}" type="sibTrans" cxnId="{C4C70C32-AB4B-4EE5-9ED5-29500DF3E533}">
      <dgm:prSet/>
      <dgm:spPr/>
      <dgm:t>
        <a:bodyPr/>
        <a:lstStyle/>
        <a:p>
          <a:endParaRPr lang="en-US"/>
        </a:p>
      </dgm:t>
    </dgm:pt>
    <dgm:pt modelId="{8C4BB740-D00F-4087-B2AE-B1029A2C4420}">
      <dgm:prSet phldrT="[Text]"/>
      <dgm:spPr/>
      <dgm:t>
        <a:bodyPr/>
        <a:lstStyle/>
        <a:p>
          <a:r>
            <a:rPr lang="en-US" dirty="0"/>
            <a:t>O</a:t>
          </a:r>
        </a:p>
      </dgm:t>
    </dgm:pt>
    <dgm:pt modelId="{76AF9B8A-F713-4DE2-BAEF-2BB63714AE03}" type="parTrans" cxnId="{8E03CC93-0464-483B-97F6-972B86C8F7BE}">
      <dgm:prSet/>
      <dgm:spPr/>
      <dgm:t>
        <a:bodyPr/>
        <a:lstStyle/>
        <a:p>
          <a:endParaRPr lang="en-US"/>
        </a:p>
      </dgm:t>
    </dgm:pt>
    <dgm:pt modelId="{5AE7A6EC-7B83-4AE0-B42F-4FEB7AD62AC9}" type="sibTrans" cxnId="{8E03CC93-0464-483B-97F6-972B86C8F7BE}">
      <dgm:prSet/>
      <dgm:spPr/>
      <dgm:t>
        <a:bodyPr/>
        <a:lstStyle/>
        <a:p>
          <a:endParaRPr lang="en-US"/>
        </a:p>
      </dgm:t>
    </dgm:pt>
    <dgm:pt modelId="{3BE040E1-FDD1-4FF0-BEAF-8C93B6BDAC56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81783735-2C97-4CAD-8B53-D1B00FF4A297}" type="parTrans" cxnId="{DC7DC71D-CA0E-4ED0-85F4-17A3B84FCE6F}">
      <dgm:prSet/>
      <dgm:spPr/>
      <dgm:t>
        <a:bodyPr/>
        <a:lstStyle/>
        <a:p>
          <a:endParaRPr lang="en-US"/>
        </a:p>
      </dgm:t>
    </dgm:pt>
    <dgm:pt modelId="{D54287F2-18CC-4345-90DF-4F16BCA4E857}" type="sibTrans" cxnId="{DC7DC71D-CA0E-4ED0-85F4-17A3B84FCE6F}">
      <dgm:prSet/>
      <dgm:spPr/>
      <dgm:t>
        <a:bodyPr/>
        <a:lstStyle/>
        <a:p>
          <a:endParaRPr lang="en-US"/>
        </a:p>
      </dgm:t>
    </dgm:pt>
    <dgm:pt modelId="{80A275C7-6696-49C8-B494-97AC4794BCF1}" type="pres">
      <dgm:prSet presAssocID="{8B18C9ED-5035-41FC-9082-A836C0B6A5CA}" presName="cycle" presStyleCnt="0">
        <dgm:presLayoutVars>
          <dgm:dir/>
          <dgm:resizeHandles val="exact"/>
        </dgm:presLayoutVars>
      </dgm:prSet>
      <dgm:spPr/>
    </dgm:pt>
    <dgm:pt modelId="{E0679C35-1B1C-418E-B996-3B744DA7777F}" type="pres">
      <dgm:prSet presAssocID="{945BBB2F-E656-4CCD-98FB-1B88B2BF70C0}" presName="node" presStyleLbl="node1" presStyleIdx="0" presStyleCnt="7">
        <dgm:presLayoutVars>
          <dgm:bulletEnabled val="1"/>
        </dgm:presLayoutVars>
      </dgm:prSet>
      <dgm:spPr/>
    </dgm:pt>
    <dgm:pt modelId="{D2F64FA9-E3D0-4D57-81EC-D59CFB68EA48}" type="pres">
      <dgm:prSet presAssocID="{1234774A-B6B1-4AFD-BCF7-BA7E51C3C702}" presName="sibTrans" presStyleLbl="sibTrans2D1" presStyleIdx="0" presStyleCnt="7"/>
      <dgm:spPr/>
    </dgm:pt>
    <dgm:pt modelId="{BEEA5871-21EB-4075-BAD2-F7AF051153F4}" type="pres">
      <dgm:prSet presAssocID="{1234774A-B6B1-4AFD-BCF7-BA7E51C3C702}" presName="connectorText" presStyleLbl="sibTrans2D1" presStyleIdx="0" presStyleCnt="7"/>
      <dgm:spPr/>
    </dgm:pt>
    <dgm:pt modelId="{DE18A4BB-0A6C-426F-9400-F45783CF8E0A}" type="pres">
      <dgm:prSet presAssocID="{EFD70C9E-99EE-497D-B660-57121DA0005D}" presName="node" presStyleLbl="node1" presStyleIdx="1" presStyleCnt="7">
        <dgm:presLayoutVars>
          <dgm:bulletEnabled val="1"/>
        </dgm:presLayoutVars>
      </dgm:prSet>
      <dgm:spPr/>
    </dgm:pt>
    <dgm:pt modelId="{EC17E589-3445-4BB3-BF53-3B57894E629F}" type="pres">
      <dgm:prSet presAssocID="{C6D293CA-D2D0-4C1C-ABF9-91FFA884D97B}" presName="sibTrans" presStyleLbl="sibTrans2D1" presStyleIdx="1" presStyleCnt="7"/>
      <dgm:spPr/>
    </dgm:pt>
    <dgm:pt modelId="{5D22486D-0548-434D-B7C8-FF3025B97015}" type="pres">
      <dgm:prSet presAssocID="{C6D293CA-D2D0-4C1C-ABF9-91FFA884D97B}" presName="connectorText" presStyleLbl="sibTrans2D1" presStyleIdx="1" presStyleCnt="7"/>
      <dgm:spPr/>
    </dgm:pt>
    <dgm:pt modelId="{DE764143-4613-4384-BC38-B1AB2A1A71C4}" type="pres">
      <dgm:prSet presAssocID="{7A1A5410-709D-4F13-861D-91D174D177A1}" presName="node" presStyleLbl="node1" presStyleIdx="2" presStyleCnt="7">
        <dgm:presLayoutVars>
          <dgm:bulletEnabled val="1"/>
        </dgm:presLayoutVars>
      </dgm:prSet>
      <dgm:spPr/>
    </dgm:pt>
    <dgm:pt modelId="{892A1B7F-CF66-4645-BCAE-D6FB209BB871}" type="pres">
      <dgm:prSet presAssocID="{7C64A440-7A16-40FC-B1CC-BCB6B708B92E}" presName="sibTrans" presStyleLbl="sibTrans2D1" presStyleIdx="2" presStyleCnt="7"/>
      <dgm:spPr/>
    </dgm:pt>
    <dgm:pt modelId="{24516DF7-4826-4022-91DD-47B3AD258427}" type="pres">
      <dgm:prSet presAssocID="{7C64A440-7A16-40FC-B1CC-BCB6B708B92E}" presName="connectorText" presStyleLbl="sibTrans2D1" presStyleIdx="2" presStyleCnt="7"/>
      <dgm:spPr/>
    </dgm:pt>
    <dgm:pt modelId="{9E796ACC-801C-4D99-8BE7-BE97E64D6D2D}" type="pres">
      <dgm:prSet presAssocID="{6A6B20F0-771B-4840-BDFF-9AB50BAA87F1}" presName="node" presStyleLbl="node1" presStyleIdx="3" presStyleCnt="7">
        <dgm:presLayoutVars>
          <dgm:bulletEnabled val="1"/>
        </dgm:presLayoutVars>
      </dgm:prSet>
      <dgm:spPr/>
    </dgm:pt>
    <dgm:pt modelId="{D57AB665-A9F6-4798-8A9B-FBBCDF471891}" type="pres">
      <dgm:prSet presAssocID="{C7890F72-C37E-450E-8643-13EE199580DF}" presName="sibTrans" presStyleLbl="sibTrans2D1" presStyleIdx="3" presStyleCnt="7"/>
      <dgm:spPr/>
    </dgm:pt>
    <dgm:pt modelId="{23434093-F771-41B2-B02D-C2FB5DEB92C8}" type="pres">
      <dgm:prSet presAssocID="{C7890F72-C37E-450E-8643-13EE199580DF}" presName="connectorText" presStyleLbl="sibTrans2D1" presStyleIdx="3" presStyleCnt="7"/>
      <dgm:spPr/>
    </dgm:pt>
    <dgm:pt modelId="{A601D739-52F9-4664-AB94-55865BD55732}" type="pres">
      <dgm:prSet presAssocID="{04F2C658-63CE-4B53-A713-637F13DB37FE}" presName="node" presStyleLbl="node1" presStyleIdx="4" presStyleCnt="7">
        <dgm:presLayoutVars>
          <dgm:bulletEnabled val="1"/>
        </dgm:presLayoutVars>
      </dgm:prSet>
      <dgm:spPr/>
    </dgm:pt>
    <dgm:pt modelId="{A87AB64C-387C-4133-AC20-1F3DE49790AA}" type="pres">
      <dgm:prSet presAssocID="{40A03621-100A-41AF-8CD3-950417D6B7EC}" presName="sibTrans" presStyleLbl="sibTrans2D1" presStyleIdx="4" presStyleCnt="7"/>
      <dgm:spPr/>
    </dgm:pt>
    <dgm:pt modelId="{4BECF840-1978-46AB-9B21-1928BED6AF9D}" type="pres">
      <dgm:prSet presAssocID="{40A03621-100A-41AF-8CD3-950417D6B7EC}" presName="connectorText" presStyleLbl="sibTrans2D1" presStyleIdx="4" presStyleCnt="7"/>
      <dgm:spPr/>
    </dgm:pt>
    <dgm:pt modelId="{010C88E0-DCF5-491F-940F-ED0C714D6458}" type="pres">
      <dgm:prSet presAssocID="{8C4BB740-D00F-4087-B2AE-B1029A2C4420}" presName="node" presStyleLbl="node1" presStyleIdx="5" presStyleCnt="7">
        <dgm:presLayoutVars>
          <dgm:bulletEnabled val="1"/>
        </dgm:presLayoutVars>
      </dgm:prSet>
      <dgm:spPr/>
    </dgm:pt>
    <dgm:pt modelId="{3C2E3DC2-C8A6-4810-81DC-0C5D7DF29A22}" type="pres">
      <dgm:prSet presAssocID="{5AE7A6EC-7B83-4AE0-B42F-4FEB7AD62AC9}" presName="sibTrans" presStyleLbl="sibTrans2D1" presStyleIdx="5" presStyleCnt="7"/>
      <dgm:spPr/>
    </dgm:pt>
    <dgm:pt modelId="{9AEBC702-BED5-4ED4-8D27-35CBE706C1F4}" type="pres">
      <dgm:prSet presAssocID="{5AE7A6EC-7B83-4AE0-B42F-4FEB7AD62AC9}" presName="connectorText" presStyleLbl="sibTrans2D1" presStyleIdx="5" presStyleCnt="7"/>
      <dgm:spPr/>
    </dgm:pt>
    <dgm:pt modelId="{BF364760-5A42-4D15-B6EB-0F9FBD7D5C74}" type="pres">
      <dgm:prSet presAssocID="{3BE040E1-FDD1-4FF0-BEAF-8C93B6BDAC56}" presName="node" presStyleLbl="node1" presStyleIdx="6" presStyleCnt="7">
        <dgm:presLayoutVars>
          <dgm:bulletEnabled val="1"/>
        </dgm:presLayoutVars>
      </dgm:prSet>
      <dgm:spPr/>
    </dgm:pt>
    <dgm:pt modelId="{9BC0C642-92EC-46B6-A47F-660A21B12C3E}" type="pres">
      <dgm:prSet presAssocID="{D54287F2-18CC-4345-90DF-4F16BCA4E857}" presName="sibTrans" presStyleLbl="sibTrans2D1" presStyleIdx="6" presStyleCnt="7"/>
      <dgm:spPr/>
    </dgm:pt>
    <dgm:pt modelId="{CBD7342D-C764-45BE-8128-328A44ECADB5}" type="pres">
      <dgm:prSet presAssocID="{D54287F2-18CC-4345-90DF-4F16BCA4E857}" presName="connectorText" presStyleLbl="sibTrans2D1" presStyleIdx="6" presStyleCnt="7"/>
      <dgm:spPr/>
    </dgm:pt>
  </dgm:ptLst>
  <dgm:cxnLst>
    <dgm:cxn modelId="{AFF76500-B37F-46C5-A395-A1A9B8C508D2}" type="presOf" srcId="{8C4BB740-D00F-4087-B2AE-B1029A2C4420}" destId="{010C88E0-DCF5-491F-940F-ED0C714D6458}" srcOrd="0" destOrd="0" presId="urn:microsoft.com/office/officeart/2005/8/layout/cycle2"/>
    <dgm:cxn modelId="{D0D67D0A-9AD9-44E5-9060-1C91DE4E4321}" type="presOf" srcId="{7A1A5410-709D-4F13-861D-91D174D177A1}" destId="{DE764143-4613-4384-BC38-B1AB2A1A71C4}" srcOrd="0" destOrd="0" presId="urn:microsoft.com/office/officeart/2005/8/layout/cycle2"/>
    <dgm:cxn modelId="{DC7DC71D-CA0E-4ED0-85F4-17A3B84FCE6F}" srcId="{8B18C9ED-5035-41FC-9082-A836C0B6A5CA}" destId="{3BE040E1-FDD1-4FF0-BEAF-8C93B6BDAC56}" srcOrd="6" destOrd="0" parTransId="{81783735-2C97-4CAD-8B53-D1B00FF4A297}" sibTransId="{D54287F2-18CC-4345-90DF-4F16BCA4E857}"/>
    <dgm:cxn modelId="{0EF22326-B471-4BF5-ABF7-BCC13AE40787}" type="presOf" srcId="{7C64A440-7A16-40FC-B1CC-BCB6B708B92E}" destId="{892A1B7F-CF66-4645-BCAE-D6FB209BB871}" srcOrd="0" destOrd="0" presId="urn:microsoft.com/office/officeart/2005/8/layout/cycle2"/>
    <dgm:cxn modelId="{31DDB12F-C672-4E58-AEF1-BD5CC919DBC3}" type="presOf" srcId="{6A6B20F0-771B-4840-BDFF-9AB50BAA87F1}" destId="{9E796ACC-801C-4D99-8BE7-BE97E64D6D2D}" srcOrd="0" destOrd="0" presId="urn:microsoft.com/office/officeart/2005/8/layout/cycle2"/>
    <dgm:cxn modelId="{C4C70C32-AB4B-4EE5-9ED5-29500DF3E533}" srcId="{8B18C9ED-5035-41FC-9082-A836C0B6A5CA}" destId="{04F2C658-63CE-4B53-A713-637F13DB37FE}" srcOrd="4" destOrd="0" parTransId="{28DDADE2-B626-455A-A424-DFD2C9BF8D0E}" sibTransId="{40A03621-100A-41AF-8CD3-950417D6B7EC}"/>
    <dgm:cxn modelId="{FE1BDC32-4E87-4942-9DC1-C0BFCE535EAE}" type="presOf" srcId="{EFD70C9E-99EE-497D-B660-57121DA0005D}" destId="{DE18A4BB-0A6C-426F-9400-F45783CF8E0A}" srcOrd="0" destOrd="0" presId="urn:microsoft.com/office/officeart/2005/8/layout/cycle2"/>
    <dgm:cxn modelId="{DE5A3F3F-AB0A-4913-8334-825232BC2A65}" type="presOf" srcId="{945BBB2F-E656-4CCD-98FB-1B88B2BF70C0}" destId="{E0679C35-1B1C-418E-B996-3B744DA7777F}" srcOrd="0" destOrd="0" presId="urn:microsoft.com/office/officeart/2005/8/layout/cycle2"/>
    <dgm:cxn modelId="{F317BD62-F3BF-448F-9B80-9C2F228C468A}" srcId="{8B18C9ED-5035-41FC-9082-A836C0B6A5CA}" destId="{6A6B20F0-771B-4840-BDFF-9AB50BAA87F1}" srcOrd="3" destOrd="0" parTransId="{08EE74FC-6510-4EBC-9404-B39FB34A1D09}" sibTransId="{C7890F72-C37E-450E-8643-13EE199580DF}"/>
    <dgm:cxn modelId="{8872C346-4CAD-4E33-AA7C-C127169B27C1}" type="presOf" srcId="{C7890F72-C37E-450E-8643-13EE199580DF}" destId="{D57AB665-A9F6-4798-8A9B-FBBCDF471891}" srcOrd="0" destOrd="0" presId="urn:microsoft.com/office/officeart/2005/8/layout/cycle2"/>
    <dgm:cxn modelId="{120D3352-6E0C-4232-9737-62DA123116BA}" type="presOf" srcId="{C7890F72-C37E-450E-8643-13EE199580DF}" destId="{23434093-F771-41B2-B02D-C2FB5DEB92C8}" srcOrd="1" destOrd="0" presId="urn:microsoft.com/office/officeart/2005/8/layout/cycle2"/>
    <dgm:cxn modelId="{C82EDE73-D117-4A65-98AB-41E37B4D46FA}" type="presOf" srcId="{8B18C9ED-5035-41FC-9082-A836C0B6A5CA}" destId="{80A275C7-6696-49C8-B494-97AC4794BCF1}" srcOrd="0" destOrd="0" presId="urn:microsoft.com/office/officeart/2005/8/layout/cycle2"/>
    <dgm:cxn modelId="{FF5B927C-C45A-4EBE-8EC2-0E084E6715CF}" srcId="{8B18C9ED-5035-41FC-9082-A836C0B6A5CA}" destId="{EFD70C9E-99EE-497D-B660-57121DA0005D}" srcOrd="1" destOrd="0" parTransId="{D289D4CA-0E36-4E9C-8419-341ED391672C}" sibTransId="{C6D293CA-D2D0-4C1C-ABF9-91FFA884D97B}"/>
    <dgm:cxn modelId="{9240F281-90BE-43FE-A0F5-D5093C7AAD04}" type="presOf" srcId="{40A03621-100A-41AF-8CD3-950417D6B7EC}" destId="{A87AB64C-387C-4133-AC20-1F3DE49790AA}" srcOrd="0" destOrd="0" presId="urn:microsoft.com/office/officeart/2005/8/layout/cycle2"/>
    <dgm:cxn modelId="{C585BF86-D620-49A9-B4F1-61F7C2996EA4}" type="presOf" srcId="{5AE7A6EC-7B83-4AE0-B42F-4FEB7AD62AC9}" destId="{3C2E3DC2-C8A6-4810-81DC-0C5D7DF29A22}" srcOrd="0" destOrd="0" presId="urn:microsoft.com/office/officeart/2005/8/layout/cycle2"/>
    <dgm:cxn modelId="{C819C590-3276-44C5-B765-AF18169994CC}" srcId="{8B18C9ED-5035-41FC-9082-A836C0B6A5CA}" destId="{7A1A5410-709D-4F13-861D-91D174D177A1}" srcOrd="2" destOrd="0" parTransId="{48858397-2B44-4575-87E7-37A5E56B36C0}" sibTransId="{7C64A440-7A16-40FC-B1CC-BCB6B708B92E}"/>
    <dgm:cxn modelId="{8E03CC93-0464-483B-97F6-972B86C8F7BE}" srcId="{8B18C9ED-5035-41FC-9082-A836C0B6A5CA}" destId="{8C4BB740-D00F-4087-B2AE-B1029A2C4420}" srcOrd="5" destOrd="0" parTransId="{76AF9B8A-F713-4DE2-BAEF-2BB63714AE03}" sibTransId="{5AE7A6EC-7B83-4AE0-B42F-4FEB7AD62AC9}"/>
    <dgm:cxn modelId="{67AB5FA0-5AF2-4F99-99F7-C6B48E0AB3CF}" type="presOf" srcId="{1234774A-B6B1-4AFD-BCF7-BA7E51C3C702}" destId="{BEEA5871-21EB-4075-BAD2-F7AF051153F4}" srcOrd="1" destOrd="0" presId="urn:microsoft.com/office/officeart/2005/8/layout/cycle2"/>
    <dgm:cxn modelId="{383F4FA4-02C7-4E97-8022-C1EF9674E513}" type="presOf" srcId="{40A03621-100A-41AF-8CD3-950417D6B7EC}" destId="{4BECF840-1978-46AB-9B21-1928BED6AF9D}" srcOrd="1" destOrd="0" presId="urn:microsoft.com/office/officeart/2005/8/layout/cycle2"/>
    <dgm:cxn modelId="{F6543BC0-A253-4C9A-9DE5-D8D8ED85FF25}" type="presOf" srcId="{D54287F2-18CC-4345-90DF-4F16BCA4E857}" destId="{9BC0C642-92EC-46B6-A47F-660A21B12C3E}" srcOrd="0" destOrd="0" presId="urn:microsoft.com/office/officeart/2005/8/layout/cycle2"/>
    <dgm:cxn modelId="{9C0890C9-CD1F-457F-8B30-2E6B19D5D30B}" srcId="{8B18C9ED-5035-41FC-9082-A836C0B6A5CA}" destId="{945BBB2F-E656-4CCD-98FB-1B88B2BF70C0}" srcOrd="0" destOrd="0" parTransId="{029579C4-ED32-4BB5-B6AC-BC663F8C601A}" sibTransId="{1234774A-B6B1-4AFD-BCF7-BA7E51C3C702}"/>
    <dgm:cxn modelId="{8AA3EECA-230E-4DC7-B920-B38608ADD3DD}" type="presOf" srcId="{7C64A440-7A16-40FC-B1CC-BCB6B708B92E}" destId="{24516DF7-4826-4022-91DD-47B3AD258427}" srcOrd="1" destOrd="0" presId="urn:microsoft.com/office/officeart/2005/8/layout/cycle2"/>
    <dgm:cxn modelId="{49BC61D0-AC8D-4972-BA78-F756BE675AE5}" type="presOf" srcId="{D54287F2-18CC-4345-90DF-4F16BCA4E857}" destId="{CBD7342D-C764-45BE-8128-328A44ECADB5}" srcOrd="1" destOrd="0" presId="urn:microsoft.com/office/officeart/2005/8/layout/cycle2"/>
    <dgm:cxn modelId="{E571FAD0-A4F4-4784-AEA0-E10F2F7A4DA0}" type="presOf" srcId="{3BE040E1-FDD1-4FF0-BEAF-8C93B6BDAC56}" destId="{BF364760-5A42-4D15-B6EB-0F9FBD7D5C74}" srcOrd="0" destOrd="0" presId="urn:microsoft.com/office/officeart/2005/8/layout/cycle2"/>
    <dgm:cxn modelId="{22F2E7D7-10D5-47EE-B21A-65296B936FEF}" type="presOf" srcId="{5AE7A6EC-7B83-4AE0-B42F-4FEB7AD62AC9}" destId="{9AEBC702-BED5-4ED4-8D27-35CBE706C1F4}" srcOrd="1" destOrd="0" presId="urn:microsoft.com/office/officeart/2005/8/layout/cycle2"/>
    <dgm:cxn modelId="{BAC1A4EC-F02B-41B6-92D0-467AAEBCEC79}" type="presOf" srcId="{C6D293CA-D2D0-4C1C-ABF9-91FFA884D97B}" destId="{EC17E589-3445-4BB3-BF53-3B57894E629F}" srcOrd="0" destOrd="0" presId="urn:microsoft.com/office/officeart/2005/8/layout/cycle2"/>
    <dgm:cxn modelId="{1497FDEF-6D50-46AC-A69C-1865DE12148D}" type="presOf" srcId="{1234774A-B6B1-4AFD-BCF7-BA7E51C3C702}" destId="{D2F64FA9-E3D0-4D57-81EC-D59CFB68EA48}" srcOrd="0" destOrd="0" presId="urn:microsoft.com/office/officeart/2005/8/layout/cycle2"/>
    <dgm:cxn modelId="{A523C5F1-32A0-482B-958C-B0ED7575032D}" type="presOf" srcId="{04F2C658-63CE-4B53-A713-637F13DB37FE}" destId="{A601D739-52F9-4664-AB94-55865BD55732}" srcOrd="0" destOrd="0" presId="urn:microsoft.com/office/officeart/2005/8/layout/cycle2"/>
    <dgm:cxn modelId="{A58AE0FE-7BBD-47B8-A4B7-58034BDBDCA1}" type="presOf" srcId="{C6D293CA-D2D0-4C1C-ABF9-91FFA884D97B}" destId="{5D22486D-0548-434D-B7C8-FF3025B97015}" srcOrd="1" destOrd="0" presId="urn:microsoft.com/office/officeart/2005/8/layout/cycle2"/>
    <dgm:cxn modelId="{3F8AC6D7-8518-47B9-B47A-0CA8BE9AFA01}" type="presParOf" srcId="{80A275C7-6696-49C8-B494-97AC4794BCF1}" destId="{E0679C35-1B1C-418E-B996-3B744DA7777F}" srcOrd="0" destOrd="0" presId="urn:microsoft.com/office/officeart/2005/8/layout/cycle2"/>
    <dgm:cxn modelId="{D326B708-1E83-46CF-B4E3-BDD5F642344F}" type="presParOf" srcId="{80A275C7-6696-49C8-B494-97AC4794BCF1}" destId="{D2F64FA9-E3D0-4D57-81EC-D59CFB68EA48}" srcOrd="1" destOrd="0" presId="urn:microsoft.com/office/officeart/2005/8/layout/cycle2"/>
    <dgm:cxn modelId="{3A8B07BF-69B3-482A-9F2F-9465AED277E4}" type="presParOf" srcId="{D2F64FA9-E3D0-4D57-81EC-D59CFB68EA48}" destId="{BEEA5871-21EB-4075-BAD2-F7AF051153F4}" srcOrd="0" destOrd="0" presId="urn:microsoft.com/office/officeart/2005/8/layout/cycle2"/>
    <dgm:cxn modelId="{0BF55597-6E96-4BED-A2D0-E15DB245BF71}" type="presParOf" srcId="{80A275C7-6696-49C8-B494-97AC4794BCF1}" destId="{DE18A4BB-0A6C-426F-9400-F45783CF8E0A}" srcOrd="2" destOrd="0" presId="urn:microsoft.com/office/officeart/2005/8/layout/cycle2"/>
    <dgm:cxn modelId="{775C51F7-666E-446B-8634-CE813B3ECF5F}" type="presParOf" srcId="{80A275C7-6696-49C8-B494-97AC4794BCF1}" destId="{EC17E589-3445-4BB3-BF53-3B57894E629F}" srcOrd="3" destOrd="0" presId="urn:microsoft.com/office/officeart/2005/8/layout/cycle2"/>
    <dgm:cxn modelId="{480C88AF-AA55-4015-A242-8715B7745692}" type="presParOf" srcId="{EC17E589-3445-4BB3-BF53-3B57894E629F}" destId="{5D22486D-0548-434D-B7C8-FF3025B97015}" srcOrd="0" destOrd="0" presId="urn:microsoft.com/office/officeart/2005/8/layout/cycle2"/>
    <dgm:cxn modelId="{8671E7D6-5068-470A-AEA3-1454EED7D0DA}" type="presParOf" srcId="{80A275C7-6696-49C8-B494-97AC4794BCF1}" destId="{DE764143-4613-4384-BC38-B1AB2A1A71C4}" srcOrd="4" destOrd="0" presId="urn:microsoft.com/office/officeart/2005/8/layout/cycle2"/>
    <dgm:cxn modelId="{BFB7AA20-9761-4D8D-BD06-54A5ED2344CA}" type="presParOf" srcId="{80A275C7-6696-49C8-B494-97AC4794BCF1}" destId="{892A1B7F-CF66-4645-BCAE-D6FB209BB871}" srcOrd="5" destOrd="0" presId="urn:microsoft.com/office/officeart/2005/8/layout/cycle2"/>
    <dgm:cxn modelId="{E46CF214-F087-448A-B510-1036675C00DA}" type="presParOf" srcId="{892A1B7F-CF66-4645-BCAE-D6FB209BB871}" destId="{24516DF7-4826-4022-91DD-47B3AD258427}" srcOrd="0" destOrd="0" presId="urn:microsoft.com/office/officeart/2005/8/layout/cycle2"/>
    <dgm:cxn modelId="{E6DC3AD7-1D3C-477D-A15D-C3F8682C4C4B}" type="presParOf" srcId="{80A275C7-6696-49C8-B494-97AC4794BCF1}" destId="{9E796ACC-801C-4D99-8BE7-BE97E64D6D2D}" srcOrd="6" destOrd="0" presId="urn:microsoft.com/office/officeart/2005/8/layout/cycle2"/>
    <dgm:cxn modelId="{30B80AB1-1F1A-4EF8-9ED5-FFEB365D5CAE}" type="presParOf" srcId="{80A275C7-6696-49C8-B494-97AC4794BCF1}" destId="{D57AB665-A9F6-4798-8A9B-FBBCDF471891}" srcOrd="7" destOrd="0" presId="urn:microsoft.com/office/officeart/2005/8/layout/cycle2"/>
    <dgm:cxn modelId="{DC93E98A-A6EA-4380-96DA-23A2C11411CD}" type="presParOf" srcId="{D57AB665-A9F6-4798-8A9B-FBBCDF471891}" destId="{23434093-F771-41B2-B02D-C2FB5DEB92C8}" srcOrd="0" destOrd="0" presId="urn:microsoft.com/office/officeart/2005/8/layout/cycle2"/>
    <dgm:cxn modelId="{3EC69C74-9EC2-4F81-9410-2CD149586C61}" type="presParOf" srcId="{80A275C7-6696-49C8-B494-97AC4794BCF1}" destId="{A601D739-52F9-4664-AB94-55865BD55732}" srcOrd="8" destOrd="0" presId="urn:microsoft.com/office/officeart/2005/8/layout/cycle2"/>
    <dgm:cxn modelId="{03B12DEE-0C51-40DA-97B2-275B1455D252}" type="presParOf" srcId="{80A275C7-6696-49C8-B494-97AC4794BCF1}" destId="{A87AB64C-387C-4133-AC20-1F3DE49790AA}" srcOrd="9" destOrd="0" presId="urn:microsoft.com/office/officeart/2005/8/layout/cycle2"/>
    <dgm:cxn modelId="{A86F1810-1867-475B-B19E-E93AB1B07C3A}" type="presParOf" srcId="{A87AB64C-387C-4133-AC20-1F3DE49790AA}" destId="{4BECF840-1978-46AB-9B21-1928BED6AF9D}" srcOrd="0" destOrd="0" presId="urn:microsoft.com/office/officeart/2005/8/layout/cycle2"/>
    <dgm:cxn modelId="{C970F90D-902A-4FCC-B251-5403E41A98C3}" type="presParOf" srcId="{80A275C7-6696-49C8-B494-97AC4794BCF1}" destId="{010C88E0-DCF5-491F-940F-ED0C714D6458}" srcOrd="10" destOrd="0" presId="urn:microsoft.com/office/officeart/2005/8/layout/cycle2"/>
    <dgm:cxn modelId="{3AF5CF2A-E20B-4201-9218-9CF2F950D2E8}" type="presParOf" srcId="{80A275C7-6696-49C8-B494-97AC4794BCF1}" destId="{3C2E3DC2-C8A6-4810-81DC-0C5D7DF29A22}" srcOrd="11" destOrd="0" presId="urn:microsoft.com/office/officeart/2005/8/layout/cycle2"/>
    <dgm:cxn modelId="{F0D438DD-31E8-461D-929B-25E7014524D0}" type="presParOf" srcId="{3C2E3DC2-C8A6-4810-81DC-0C5D7DF29A22}" destId="{9AEBC702-BED5-4ED4-8D27-35CBE706C1F4}" srcOrd="0" destOrd="0" presId="urn:microsoft.com/office/officeart/2005/8/layout/cycle2"/>
    <dgm:cxn modelId="{7A5E8BC2-52DF-4CCC-BAB4-E462AB34C106}" type="presParOf" srcId="{80A275C7-6696-49C8-B494-97AC4794BCF1}" destId="{BF364760-5A42-4D15-B6EB-0F9FBD7D5C74}" srcOrd="12" destOrd="0" presId="urn:microsoft.com/office/officeart/2005/8/layout/cycle2"/>
    <dgm:cxn modelId="{52125155-D556-4A3A-A32E-746CC3467973}" type="presParOf" srcId="{80A275C7-6696-49C8-B494-97AC4794BCF1}" destId="{9BC0C642-92EC-46B6-A47F-660A21B12C3E}" srcOrd="13" destOrd="0" presId="urn:microsoft.com/office/officeart/2005/8/layout/cycle2"/>
    <dgm:cxn modelId="{6E34BE01-743C-49C7-8125-4FB2D34C14E0}" type="presParOf" srcId="{9BC0C642-92EC-46B6-A47F-660A21B12C3E}" destId="{CBD7342D-C764-45BE-8128-328A44ECADB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79C35-1B1C-418E-B996-3B744DA7777F}">
      <dsp:nvSpPr>
        <dsp:cNvPr id="0" name=""/>
        <dsp:cNvSpPr/>
      </dsp:nvSpPr>
      <dsp:spPr>
        <a:xfrm>
          <a:off x="1126752" y="238555"/>
          <a:ext cx="667494" cy="667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</a:t>
          </a:r>
        </a:p>
      </dsp:txBody>
      <dsp:txXfrm>
        <a:off x="1224504" y="336307"/>
        <a:ext cx="471990" cy="471990"/>
      </dsp:txXfrm>
    </dsp:sp>
    <dsp:sp modelId="{D2F64FA9-E3D0-4D57-81EC-D59CFB68EA48}">
      <dsp:nvSpPr>
        <dsp:cNvPr id="0" name=""/>
        <dsp:cNvSpPr/>
      </dsp:nvSpPr>
      <dsp:spPr>
        <a:xfrm rot="1542857">
          <a:off x="1818751" y="674899"/>
          <a:ext cx="177381" cy="225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821386" y="708411"/>
        <a:ext cx="124167" cy="135167"/>
      </dsp:txXfrm>
    </dsp:sp>
    <dsp:sp modelId="{DE18A4BB-0A6C-426F-9400-F45783CF8E0A}">
      <dsp:nvSpPr>
        <dsp:cNvPr id="0" name=""/>
        <dsp:cNvSpPr/>
      </dsp:nvSpPr>
      <dsp:spPr>
        <a:xfrm>
          <a:off x="2029682" y="673384"/>
          <a:ext cx="667494" cy="667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</a:t>
          </a:r>
        </a:p>
      </dsp:txBody>
      <dsp:txXfrm>
        <a:off x="2127434" y="771136"/>
        <a:ext cx="471990" cy="471990"/>
      </dsp:txXfrm>
    </dsp:sp>
    <dsp:sp modelId="{EC17E589-3445-4BB3-BF53-3B57894E629F}">
      <dsp:nvSpPr>
        <dsp:cNvPr id="0" name=""/>
        <dsp:cNvSpPr/>
      </dsp:nvSpPr>
      <dsp:spPr>
        <a:xfrm rot="4628571">
          <a:off x="2385124" y="1378121"/>
          <a:ext cx="177381" cy="225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05810" y="1397237"/>
        <a:ext cx="124167" cy="135167"/>
      </dsp:txXfrm>
    </dsp:sp>
    <dsp:sp modelId="{DE764143-4613-4384-BC38-B1AB2A1A71C4}">
      <dsp:nvSpPr>
        <dsp:cNvPr id="0" name=""/>
        <dsp:cNvSpPr/>
      </dsp:nvSpPr>
      <dsp:spPr>
        <a:xfrm>
          <a:off x="2252687" y="1650433"/>
          <a:ext cx="667494" cy="667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</a:t>
          </a:r>
        </a:p>
      </dsp:txBody>
      <dsp:txXfrm>
        <a:off x="2350439" y="1748185"/>
        <a:ext cx="471990" cy="471990"/>
      </dsp:txXfrm>
    </dsp:sp>
    <dsp:sp modelId="{892A1B7F-CF66-4645-BCAE-D6FB209BB871}">
      <dsp:nvSpPr>
        <dsp:cNvPr id="0" name=""/>
        <dsp:cNvSpPr/>
      </dsp:nvSpPr>
      <dsp:spPr>
        <a:xfrm rot="7714286">
          <a:off x="2188450" y="2259382"/>
          <a:ext cx="177381" cy="225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231646" y="2283636"/>
        <a:ext cx="124167" cy="135167"/>
      </dsp:txXfrm>
    </dsp:sp>
    <dsp:sp modelId="{9E796ACC-801C-4D99-8BE7-BE97E64D6D2D}">
      <dsp:nvSpPr>
        <dsp:cNvPr id="0" name=""/>
        <dsp:cNvSpPr/>
      </dsp:nvSpPr>
      <dsp:spPr>
        <a:xfrm>
          <a:off x="1627841" y="2433966"/>
          <a:ext cx="667494" cy="667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</a:t>
          </a:r>
        </a:p>
      </dsp:txBody>
      <dsp:txXfrm>
        <a:off x="1725593" y="2531718"/>
        <a:ext cx="471990" cy="471990"/>
      </dsp:txXfrm>
    </dsp:sp>
    <dsp:sp modelId="{D57AB665-A9F6-4798-8A9B-FBBCDF471891}">
      <dsp:nvSpPr>
        <dsp:cNvPr id="0" name=""/>
        <dsp:cNvSpPr/>
      </dsp:nvSpPr>
      <dsp:spPr>
        <a:xfrm rot="10800000">
          <a:off x="1376829" y="2655074"/>
          <a:ext cx="177381" cy="225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430043" y="2700130"/>
        <a:ext cx="124167" cy="135167"/>
      </dsp:txXfrm>
    </dsp:sp>
    <dsp:sp modelId="{A601D739-52F9-4664-AB94-55865BD55732}">
      <dsp:nvSpPr>
        <dsp:cNvPr id="0" name=""/>
        <dsp:cNvSpPr/>
      </dsp:nvSpPr>
      <dsp:spPr>
        <a:xfrm>
          <a:off x="625664" y="2433966"/>
          <a:ext cx="667494" cy="667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</a:t>
          </a:r>
        </a:p>
      </dsp:txBody>
      <dsp:txXfrm>
        <a:off x="723416" y="2531718"/>
        <a:ext cx="471990" cy="471990"/>
      </dsp:txXfrm>
    </dsp:sp>
    <dsp:sp modelId="{A87AB64C-387C-4133-AC20-1F3DE49790AA}">
      <dsp:nvSpPr>
        <dsp:cNvPr id="0" name=""/>
        <dsp:cNvSpPr/>
      </dsp:nvSpPr>
      <dsp:spPr>
        <a:xfrm rot="13885714">
          <a:off x="561427" y="2267232"/>
          <a:ext cx="177381" cy="225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604623" y="2333090"/>
        <a:ext cx="124167" cy="135167"/>
      </dsp:txXfrm>
    </dsp:sp>
    <dsp:sp modelId="{010C88E0-DCF5-491F-940F-ED0C714D6458}">
      <dsp:nvSpPr>
        <dsp:cNvPr id="0" name=""/>
        <dsp:cNvSpPr/>
      </dsp:nvSpPr>
      <dsp:spPr>
        <a:xfrm>
          <a:off x="817" y="1650433"/>
          <a:ext cx="667494" cy="667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</a:t>
          </a:r>
        </a:p>
      </dsp:txBody>
      <dsp:txXfrm>
        <a:off x="98569" y="1748185"/>
        <a:ext cx="471990" cy="471990"/>
      </dsp:txXfrm>
    </dsp:sp>
    <dsp:sp modelId="{3C2E3DC2-C8A6-4810-81DC-0C5D7DF29A22}">
      <dsp:nvSpPr>
        <dsp:cNvPr id="0" name=""/>
        <dsp:cNvSpPr/>
      </dsp:nvSpPr>
      <dsp:spPr>
        <a:xfrm rot="16971429">
          <a:off x="356259" y="1387910"/>
          <a:ext cx="177381" cy="225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76945" y="1458906"/>
        <a:ext cx="124167" cy="135167"/>
      </dsp:txXfrm>
    </dsp:sp>
    <dsp:sp modelId="{BF364760-5A42-4D15-B6EB-0F9FBD7D5C74}">
      <dsp:nvSpPr>
        <dsp:cNvPr id="0" name=""/>
        <dsp:cNvSpPr/>
      </dsp:nvSpPr>
      <dsp:spPr>
        <a:xfrm>
          <a:off x="223823" y="673384"/>
          <a:ext cx="667494" cy="667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</a:t>
          </a:r>
        </a:p>
      </dsp:txBody>
      <dsp:txXfrm>
        <a:off x="321575" y="771136"/>
        <a:ext cx="471990" cy="471990"/>
      </dsp:txXfrm>
    </dsp:sp>
    <dsp:sp modelId="{9BC0C642-92EC-46B6-A47F-660A21B12C3E}">
      <dsp:nvSpPr>
        <dsp:cNvPr id="0" name=""/>
        <dsp:cNvSpPr/>
      </dsp:nvSpPr>
      <dsp:spPr>
        <a:xfrm rot="20057143">
          <a:off x="915821" y="679255"/>
          <a:ext cx="177381" cy="225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18456" y="735855"/>
        <a:ext cx="124167" cy="135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g.uber.com/building-tincup/" TargetMode="External"/><Relationship Id="rId3" Type="http://schemas.openxmlformats.org/officeDocument/2006/relationships/hyperlink" Target="http://highscalability.com/blog/2016/10/12/lessons-learned-from-scaling-uber-to-2000-engineers-1000-ser.html" TargetMode="External"/><Relationship Id="rId7" Type="http://schemas.openxmlformats.org/officeDocument/2006/relationships/hyperlink" Target="https://ringpop.readthedocs.io/en/latest/" TargetMode="External"/><Relationship Id="rId2" Type="http://schemas.openxmlformats.org/officeDocument/2006/relationships/hyperlink" Target="https://www.infoq.com/presentations/uber-scalability-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thesisarchive.library.tu.ac.th/thesis/2015/TU_2015_5409035192_4495_2642.pdf" TargetMode="External"/><Relationship Id="rId5" Type="http://schemas.openxmlformats.org/officeDocument/2006/relationships/hyperlink" Target="https://eng.uber.com/intro-to-ringpop/" TargetMode="External"/><Relationship Id="rId4" Type="http://schemas.openxmlformats.org/officeDocument/2006/relationships/hyperlink" Target="https://www.techtalkthai.com/introduction-to-microservices-architectur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CS447</a:t>
            </a:r>
          </a:p>
          <a:p>
            <a:endParaRPr dirty="0"/>
          </a:p>
        </p:txBody>
      </p:sp>
      <p:pic>
        <p:nvPicPr>
          <p:cNvPr id="1026" name="Picture 2" descr="ผลการค้นหารูปภาพสำหรับ uber">
            <a:extLst>
              <a:ext uri="{FF2B5EF4-FFF2-40B4-BE49-F238E27FC236}">
                <a16:creationId xmlns:a16="http://schemas.microsoft.com/office/drawing/2014/main" id="{0CECAD72-09CC-463E-AD06-F9474C2C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314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CE0-4674-4026-A489-5ABC0B1D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28600"/>
            <a:ext cx="3581400" cy="609600"/>
          </a:xfrm>
        </p:spPr>
        <p:txBody>
          <a:bodyPr/>
          <a:lstStyle/>
          <a:p>
            <a:r>
              <a:rPr lang="th-TH" b="1" dirty="0"/>
              <a:t>ความสัมพันธ์กับเนื้อหาที่เรียน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D567-613B-4BB0-84E3-557794A7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19200"/>
            <a:ext cx="9144000" cy="3505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Horizontal Scaling</a:t>
            </a:r>
            <a:br>
              <a:rPr lang="en-US" b="1" dirty="0"/>
            </a:br>
            <a:r>
              <a:rPr lang="en-US" b="1" dirty="0"/>
              <a:t> 	</a:t>
            </a:r>
            <a:r>
              <a:rPr lang="th-TH" b="1" dirty="0"/>
              <a:t>มี</a:t>
            </a:r>
            <a:r>
              <a:rPr lang="th-TH" b="1" dirty="0" err="1"/>
              <a:t>การทำ</a:t>
            </a:r>
            <a:r>
              <a:rPr lang="th-TH" b="1" dirty="0"/>
              <a:t> </a:t>
            </a:r>
            <a:r>
              <a:rPr lang="en-US" b="1" dirty="0"/>
              <a:t>Horizontal Scaling </a:t>
            </a:r>
            <a:r>
              <a:rPr lang="th-TH" b="1" dirty="0"/>
              <a:t>ในการเพิ่มจำนวน </a:t>
            </a:r>
            <a:r>
              <a:rPr lang="en-US" b="1" dirty="0"/>
              <a:t>instance </a:t>
            </a:r>
            <a:r>
              <a:rPr lang="th-TH" b="1" dirty="0"/>
              <a:t>ของ </a:t>
            </a:r>
            <a:r>
              <a:rPr lang="en-US" b="1" dirty="0"/>
              <a:t>service </a:t>
            </a:r>
            <a:r>
              <a:rPr lang="th-TH" b="1" dirty="0"/>
              <a:t>ต่างๆ</a:t>
            </a:r>
            <a:endParaRPr lang="en-US" b="1" dirty="0"/>
          </a:p>
          <a:p>
            <a:r>
              <a:rPr lang="en-US" dirty="0"/>
              <a:t> </a:t>
            </a:r>
            <a:r>
              <a:rPr lang="en-US" b="1" dirty="0"/>
              <a:t>SOLID Principle</a:t>
            </a:r>
            <a:br>
              <a:rPr lang="en-US" dirty="0"/>
            </a:br>
            <a:r>
              <a:rPr lang="en-US" dirty="0"/>
              <a:t>	Microservices are SOLID</a:t>
            </a:r>
          </a:p>
          <a:p>
            <a:r>
              <a:rPr lang="en-US" dirty="0"/>
              <a:t> </a:t>
            </a:r>
            <a:r>
              <a:rPr lang="en-US" b="1" dirty="0"/>
              <a:t>Horizontal Partitioning(Shading)</a:t>
            </a:r>
            <a:br>
              <a:rPr lang="en-US" b="1" dirty="0"/>
            </a:br>
            <a:r>
              <a:rPr lang="en-US" b="1" dirty="0"/>
              <a:t>	</a:t>
            </a:r>
            <a:r>
              <a:rPr lang="th-TH" b="1" dirty="0"/>
              <a:t>แต่ละ </a:t>
            </a:r>
            <a:r>
              <a:rPr lang="en-US" b="1" dirty="0"/>
              <a:t>service </a:t>
            </a:r>
            <a:r>
              <a:rPr lang="th-TH" b="1" dirty="0"/>
              <a:t>มี </a:t>
            </a:r>
            <a:r>
              <a:rPr lang="en-US" b="1" dirty="0"/>
              <a:t>data base </a:t>
            </a:r>
            <a:r>
              <a:rPr lang="th-TH" b="1" dirty="0"/>
              <a:t>เป็นของตัวเอง ทำให้มี </a:t>
            </a:r>
            <a:r>
              <a:rPr lang="en-US" b="1" dirty="0"/>
              <a:t>data </a:t>
            </a:r>
            <a:r>
              <a:rPr lang="th-TH" b="1" dirty="0"/>
              <a:t>ที่ต่างกัน</a:t>
            </a:r>
            <a:endParaRPr lang="en-US" dirty="0"/>
          </a:p>
          <a:p>
            <a:r>
              <a:rPr lang="en-US" b="1" dirty="0"/>
              <a:t>Distributed System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Microsystems </a:t>
            </a:r>
            <a:r>
              <a:rPr lang="th-TH" b="1" dirty="0"/>
              <a:t>เป็น</a:t>
            </a:r>
            <a:r>
              <a:rPr lang="en-US" b="1" dirty="0"/>
              <a:t> Distributed System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ผลการค้นหารูปภาพสำหรับ horizontal scaling">
            <a:extLst>
              <a:ext uri="{FF2B5EF4-FFF2-40B4-BE49-F238E27FC236}">
                <a16:creationId xmlns:a16="http://schemas.microsoft.com/office/drawing/2014/main" id="{A8421E83-0621-49B1-B067-1C8C6A0A2BA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4"/>
          <a:stretch/>
        </p:blipFill>
        <p:spPr bwMode="auto">
          <a:xfrm>
            <a:off x="480374" y="4615207"/>
            <a:ext cx="1699260" cy="18620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EAECFD-8381-4041-9DAD-61B25FF93C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67" y="4615208"/>
            <a:ext cx="2316665" cy="1851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C13D28-6140-4145-BCE5-5BEEEB9F85E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6" t="23020" r="15000" b="7236"/>
          <a:stretch/>
        </p:blipFill>
        <p:spPr bwMode="auto">
          <a:xfrm>
            <a:off x="4850083" y="4615208"/>
            <a:ext cx="3231065" cy="1851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5BA75-2E82-4F7D-9154-86EC0578FA51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1" t="20741" r="14488" b="9515"/>
          <a:stretch/>
        </p:blipFill>
        <p:spPr bwMode="auto">
          <a:xfrm>
            <a:off x="8229600" y="4615208"/>
            <a:ext cx="3581400" cy="18201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831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2043-E734-4B7C-B461-0D29E47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33400"/>
            <a:ext cx="1524000" cy="685800"/>
          </a:xfrm>
        </p:spPr>
        <p:txBody>
          <a:bodyPr/>
          <a:lstStyle/>
          <a:p>
            <a:r>
              <a:rPr lang="th-TH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อ้างอิง</a:t>
            </a:r>
            <a:endParaRPr lang="en-US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AC2A-BEB0-4D3D-B3F3-EFAAB3FE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Scaling Uber</a:t>
            </a:r>
            <a:br>
              <a:rPr lang="en-US" b="1" dirty="0"/>
            </a:br>
            <a:r>
              <a:rPr lang="en-US" u="sng" dirty="0">
                <a:hlinkClick r:id="rId2"/>
              </a:rPr>
              <a:t>https://www.infoq.com/presentations/uber-scalability-arch</a:t>
            </a:r>
            <a:endParaRPr lang="en-US" dirty="0"/>
          </a:p>
          <a:p>
            <a:pPr lvl="0"/>
            <a:r>
              <a:rPr lang="en-US" b="1" dirty="0"/>
              <a:t>Lessons Learned From Scaling Uber To 2000 Engineers, 1000 Services, And 8000 Git Repositories</a:t>
            </a:r>
            <a:br>
              <a:rPr lang="en-US" b="1" dirty="0"/>
            </a:br>
            <a:r>
              <a:rPr lang="en-US" u="sng" dirty="0">
                <a:hlinkClick r:id="rId3"/>
              </a:rPr>
              <a:t>http://highscalability.com/blog/</a:t>
            </a:r>
            <a:r>
              <a:rPr lang="th-TH" u="sng" dirty="0">
                <a:hlinkClick r:id="rId3"/>
              </a:rPr>
              <a:t>2016/10/12/</a:t>
            </a:r>
            <a:r>
              <a:rPr lang="en-US" u="sng" dirty="0">
                <a:hlinkClick r:id="rId3"/>
              </a:rPr>
              <a:t>lessons-learned-from-scaling-uber-to-</a:t>
            </a:r>
            <a:r>
              <a:rPr lang="th-TH" u="sng" dirty="0">
                <a:hlinkClick r:id="rId3"/>
              </a:rPr>
              <a:t>2000-</a:t>
            </a:r>
            <a:r>
              <a:rPr lang="en-US" u="sng" dirty="0">
                <a:hlinkClick r:id="rId3"/>
              </a:rPr>
              <a:t>engineers-</a:t>
            </a:r>
            <a:r>
              <a:rPr lang="th-TH" u="sng" dirty="0">
                <a:hlinkClick r:id="rId3"/>
              </a:rPr>
              <a:t>1000-</a:t>
            </a:r>
            <a:r>
              <a:rPr lang="en-US" u="sng" dirty="0">
                <a:hlinkClick r:id="rId3"/>
              </a:rPr>
              <a:t>ser.html</a:t>
            </a:r>
            <a:endParaRPr lang="en-US" dirty="0"/>
          </a:p>
          <a:p>
            <a:pPr lvl="0"/>
            <a:r>
              <a:rPr lang="th-TH" b="1" dirty="0"/>
              <a:t>ทำความรู้จักกับ </a:t>
            </a:r>
            <a:r>
              <a:rPr lang="en-US" b="1" dirty="0"/>
              <a:t>Microservices</a:t>
            </a:r>
            <a:br>
              <a:rPr lang="en-US" b="1" dirty="0"/>
            </a:br>
            <a:r>
              <a:rPr lang="en-US" u="sng" dirty="0">
                <a:hlinkClick r:id="rId4"/>
              </a:rPr>
              <a:t>https://www.techtalkthai.com/introduction-to-microservices-architecture/</a:t>
            </a:r>
            <a:endParaRPr lang="en-US" dirty="0"/>
          </a:p>
          <a:p>
            <a:pPr lvl="0"/>
            <a:r>
              <a:rPr lang="en-US" b="1" dirty="0"/>
              <a:t>Ringpop</a:t>
            </a:r>
            <a:br>
              <a:rPr lang="en-US" b="1" dirty="0"/>
            </a:br>
            <a:r>
              <a:rPr lang="en-US" u="sng" dirty="0">
                <a:hlinkClick r:id="rId5"/>
              </a:rPr>
              <a:t>https://eng.uber.com/intro-to-ringpop/</a:t>
            </a:r>
            <a:endParaRPr lang="en-US" dirty="0"/>
          </a:p>
          <a:p>
            <a:pPr lvl="0"/>
            <a:r>
              <a:rPr lang="th-TH" b="1" dirty="0"/>
              <a:t>การออกแบบและพัฒนาเฟรมเวิร์คสำหรับระบบไมโครเซอร์วิสแบบกระจาย</a:t>
            </a:r>
            <a:br>
              <a:rPr lang="th-TH" b="1" dirty="0"/>
            </a:br>
            <a:r>
              <a:rPr lang="en-US" u="sng" dirty="0">
                <a:hlinkClick r:id="rId6"/>
              </a:rPr>
              <a:t>http://ethesisarchive.library.tu.ac.th/thesis/2015/TU_2015_5409035192_4495_2642.pdf</a:t>
            </a:r>
            <a:endParaRPr lang="en-US" dirty="0"/>
          </a:p>
          <a:p>
            <a:pPr lvl="0"/>
            <a:r>
              <a:rPr lang="en-US" b="1" dirty="0"/>
              <a:t>Ringpop Doc</a:t>
            </a:r>
            <a:br>
              <a:rPr lang="en-US" b="1" dirty="0"/>
            </a:br>
            <a:r>
              <a:rPr lang="en-US" u="sng" dirty="0">
                <a:hlinkClick r:id="rId7"/>
              </a:rPr>
              <a:t>https://ringpop.readthedocs.io/en/latest/</a:t>
            </a:r>
            <a:endParaRPr lang="en-US" dirty="0"/>
          </a:p>
          <a:p>
            <a:pPr lvl="0"/>
            <a:r>
              <a:rPr lang="en-US" b="1" dirty="0"/>
              <a:t>Uber change architecture to microservices</a:t>
            </a:r>
            <a:br>
              <a:rPr lang="en-US" b="1" dirty="0"/>
            </a:br>
            <a:r>
              <a:rPr lang="en-US" u="sng" dirty="0">
                <a:hlinkClick r:id="rId8"/>
              </a:rPr>
              <a:t>https://eng.uber.com/building-tincup/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4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ผลการค้นหารูปภาพสำหรับ thank you cartoon">
            <a:extLst>
              <a:ext uri="{FF2B5EF4-FFF2-40B4-BE49-F238E27FC236}">
                <a16:creationId xmlns:a16="http://schemas.microsoft.com/office/drawing/2014/main" id="{37EC9B4E-F791-424E-BA7F-70BEE059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71488"/>
            <a:ext cx="11249025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6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บริษัทดังกล่าวให้บริการอะไร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Uber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เป็นบริษัทเครือข่ายคมนาคม ให้บริการการรับคำขอโดยสารจากผู้โดยสาย ไปยังคนขับของตนเพื่อการให้บริการคมนาคม หรือ ให้บริการผู้ที่มีรถยนต์และต้องการหาผู้โดยสายเพื่อสร้างรายได้พิเศษได้เช่นเดียวกัน โดยมีบริการต่างๆ ที่อาศัยเทคโนโลยีในปัจจุบันมาใช้ในการพัฒนา เช่น การค้นหาตำแหน่งของ สถานที่ ผู้โดยสาร หรือ รถยนต์ที่ให้บริการ และยังใช้เทคโนโลยีในการค้นหาเส้นทางในการเดินทาง การคำนวณเวลาในการเดินทาง รวมไปถึงการประมาณค่าโดยสารในการเดินทาง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2050" name="Picture 2" descr="รูปภาพที่เกี่ยวข้อง">
            <a:extLst>
              <a:ext uri="{FF2B5EF4-FFF2-40B4-BE49-F238E27FC236}">
                <a16:creationId xmlns:a16="http://schemas.microsoft.com/office/drawing/2014/main" id="{0FB4C472-E05E-4420-95CE-C15B779C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10000"/>
            <a:ext cx="376988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F43E-C4ED-477E-AD20-4952A63B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144000" cy="1143000"/>
          </a:xfrm>
        </p:spPr>
        <p:txBody>
          <a:bodyPr/>
          <a:lstStyle/>
          <a:p>
            <a:r>
              <a:rPr lang="th-TH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ปัญหาด้านการ </a:t>
            </a:r>
            <a:r>
              <a:rPr lang="en-US" b="1" dirty="0">
                <a:latin typeface="JasmineUPC" panose="02020603050405020304" pitchFamily="18" charset="-34"/>
                <a:cs typeface="JasmineUPC" panose="02020603050405020304" pitchFamily="18" charset="-34"/>
              </a:rPr>
              <a:t>Scalability </a:t>
            </a:r>
            <a:r>
              <a:rPr lang="th-TH" b="1" dirty="0">
                <a:latin typeface="JasmineUPC" panose="02020603050405020304" pitchFamily="18" charset="-34"/>
                <a:cs typeface="JasmineUPC" panose="02020603050405020304" pitchFamily="18" charset="-34"/>
              </a:rPr>
              <a:t>ในการให้บริการ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99D5-248D-4E45-BDCD-4F879AE7F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61722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เนื่องจาก </a:t>
            </a:r>
            <a:r>
              <a:rPr lang="en-US" sz="28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Uber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เป็นบริษัทที่มีอัตราการเติบโตของวิศวกรที่สูง และมีอัตราการเพิ่ม 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ต่างๆของระบบที่สูงเช่นเดียวกัน ทำให้การทำงานในการพัฒนา 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ต่างๆ ให้สอดคล้องและไปในทิศทางเดียวกันนั้นจึงเป็นเรื่องที่ทำได้ยาก เนื่องจากระบบใช้ 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Architecture 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แบบ 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Monolithic Architecture 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ทำให้ส่วนของงานมีขนาดใหญ่และซับซ้อน และการเปลี่ยนแปลง 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ใด ๆ อาจส่งผลกระทบถึงระบบโดยรวมได้ อีกทั้งการ 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deploy 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นั้นใช้เวลานานเนื่องจากระบบนั้นมีขนาดใหญ่ และการแก้ไขเพียงบางส่วนของระบบจำเป็นจะต้องทำการ </a:t>
            </a:r>
            <a:r>
              <a:rPr lang="en-US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deploy </a:t>
            </a:r>
            <a:r>
              <a:rPr lang="th-TH" sz="2800" dirty="0">
                <a:latin typeface="JasmineUPC" panose="02020603050405020304" pitchFamily="18" charset="-34"/>
                <a:cs typeface="JasmineUPC" panose="02020603050405020304" pitchFamily="18" charset="-34"/>
              </a:rPr>
              <a:t>ใหม่ทั้งระบบ </a:t>
            </a:r>
            <a:endParaRPr lang="en-US" sz="28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3074" name="Picture 2" descr="รูปภาพที่เกี่ยวข้อง">
            <a:extLst>
              <a:ext uri="{FF2B5EF4-FFF2-40B4-BE49-F238E27FC236}">
                <a16:creationId xmlns:a16="http://schemas.microsoft.com/office/drawing/2014/main" id="{C36C6D78-380F-481F-BA8A-B0B6B53F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743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CFB4AB4-D615-4F8B-BC11-538315809369}"/>
              </a:ext>
            </a:extLst>
          </p:cNvPr>
          <p:cNvSpPr/>
          <p:nvPr/>
        </p:nvSpPr>
        <p:spPr>
          <a:xfrm>
            <a:off x="8382000" y="1600200"/>
            <a:ext cx="3505200" cy="1371600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“Every time you go to change something you </a:t>
            </a:r>
            <a:r>
              <a:rPr lang="en-US" dirty="0">
                <a:solidFill>
                  <a:srgbClr val="FF0000"/>
                </a:solidFill>
              </a:rPr>
              <a:t>risk</a:t>
            </a:r>
            <a:r>
              <a:rPr lang="en-US" dirty="0">
                <a:solidFill>
                  <a:srgbClr val="FFC000"/>
                </a:solidFill>
              </a:rPr>
              <a:t> to breaking it.”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5F324-5362-4B8A-BC1C-BE4DC361C67C}"/>
              </a:ext>
            </a:extLst>
          </p:cNvPr>
          <p:cNvSpPr txBox="1"/>
          <p:nvPr/>
        </p:nvSpPr>
        <p:spPr>
          <a:xfrm>
            <a:off x="8305800" y="484629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00FF"/>
                </a:highlight>
              </a:rPr>
              <a:t>Matt Ranney</a:t>
            </a:r>
          </a:p>
        </p:txBody>
      </p:sp>
    </p:spTree>
    <p:extLst>
      <p:ext uri="{BB962C8B-B14F-4D97-AF65-F5344CB8AC3E}">
        <p14:creationId xmlns:p14="http://schemas.microsoft.com/office/powerpoint/2010/main" val="33579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ผลการค้นหารูปภาพสำหรับ monolithic architecture uber">
            <a:extLst>
              <a:ext uri="{FF2B5EF4-FFF2-40B4-BE49-F238E27FC236}">
                <a16:creationId xmlns:a16="http://schemas.microsoft.com/office/drawing/2014/main" id="{73174031-5BED-4F4F-A450-F0FB61F0A4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513016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DF13B3-4B7C-4239-AD44-DA61669D142F}"/>
              </a:ext>
            </a:extLst>
          </p:cNvPr>
          <p:cNvSpPr txBox="1"/>
          <p:nvPr/>
        </p:nvSpPr>
        <p:spPr>
          <a:xfrm>
            <a:off x="7010400" y="2478592"/>
            <a:ext cx="396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The Monolithic Architecture of UBER</a:t>
            </a:r>
          </a:p>
        </p:txBody>
      </p:sp>
    </p:spTree>
    <p:extLst>
      <p:ext uri="{BB962C8B-B14F-4D97-AF65-F5344CB8AC3E}">
        <p14:creationId xmlns:p14="http://schemas.microsoft.com/office/powerpoint/2010/main" val="17032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9E57-BFD7-4922-A9C6-89BC99E5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สถาปัตยกรรมและเทคนิควิธีที่ใช้ในการแก้ปัญหา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AFA5E94-AA15-4338-BF56-95A64B96CFBE}"/>
              </a:ext>
            </a:extLst>
          </p:cNvPr>
          <p:cNvSpPr/>
          <p:nvPr/>
        </p:nvSpPr>
        <p:spPr>
          <a:xfrm>
            <a:off x="457200" y="2726597"/>
            <a:ext cx="533400" cy="5334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1A2DCE2-7F70-4AC2-82EC-70BF26039A78}"/>
              </a:ext>
            </a:extLst>
          </p:cNvPr>
          <p:cNvSpPr/>
          <p:nvPr/>
        </p:nvSpPr>
        <p:spPr>
          <a:xfrm>
            <a:off x="1143000" y="2726597"/>
            <a:ext cx="533400" cy="5334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EEC1987-3803-43ED-A9B9-762E0BE3B780}"/>
              </a:ext>
            </a:extLst>
          </p:cNvPr>
          <p:cNvSpPr/>
          <p:nvPr/>
        </p:nvSpPr>
        <p:spPr>
          <a:xfrm>
            <a:off x="1828800" y="2726597"/>
            <a:ext cx="533400" cy="5334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CDEDA5E-0336-4F4F-A931-B3BDEF9A8213}"/>
              </a:ext>
            </a:extLst>
          </p:cNvPr>
          <p:cNvSpPr/>
          <p:nvPr/>
        </p:nvSpPr>
        <p:spPr>
          <a:xfrm>
            <a:off x="2514600" y="2726597"/>
            <a:ext cx="533400" cy="5334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8151D22-C561-4CD0-A42D-46728887767C}"/>
              </a:ext>
            </a:extLst>
          </p:cNvPr>
          <p:cNvSpPr/>
          <p:nvPr/>
        </p:nvSpPr>
        <p:spPr>
          <a:xfrm>
            <a:off x="3200400" y="2726597"/>
            <a:ext cx="533400" cy="5334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FC4DB-FB3C-4472-939E-133519854945}"/>
              </a:ext>
            </a:extLst>
          </p:cNvPr>
          <p:cNvSpPr txBox="1"/>
          <p:nvPr/>
        </p:nvSpPr>
        <p:spPr>
          <a:xfrm>
            <a:off x="381000" y="34290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Service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E993410D-356F-4BC5-86DB-D51475AEA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709706"/>
              </p:ext>
            </p:extLst>
          </p:nvPr>
        </p:nvGraphicFramePr>
        <p:xfrm>
          <a:off x="4635500" y="1758991"/>
          <a:ext cx="2921000" cy="3340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รูปภาพที่เกี่ยวข้อง">
            <a:extLst>
              <a:ext uri="{FF2B5EF4-FFF2-40B4-BE49-F238E27FC236}">
                <a16:creationId xmlns:a16="http://schemas.microsoft.com/office/drawing/2014/main" id="{3DDD774E-1678-4FC6-AD12-5AD255EF3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52"/>
          <a:stretch/>
        </p:blipFill>
        <p:spPr bwMode="auto">
          <a:xfrm>
            <a:off x="8610600" y="2645503"/>
            <a:ext cx="2857500" cy="78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81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3A8548C-A545-4DFA-9EFC-DB55AC3C5E28}"/>
              </a:ext>
            </a:extLst>
          </p:cNvPr>
          <p:cNvSpPr/>
          <p:nvPr/>
        </p:nvSpPr>
        <p:spPr>
          <a:xfrm>
            <a:off x="762000" y="513076"/>
            <a:ext cx="533400" cy="5334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324D7CE-7D16-4F5C-9256-48397A10D116}"/>
              </a:ext>
            </a:extLst>
          </p:cNvPr>
          <p:cNvSpPr/>
          <p:nvPr/>
        </p:nvSpPr>
        <p:spPr>
          <a:xfrm>
            <a:off x="1447800" y="513076"/>
            <a:ext cx="533400" cy="5334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937808-C685-4097-97BC-2441DC286C08}"/>
              </a:ext>
            </a:extLst>
          </p:cNvPr>
          <p:cNvSpPr/>
          <p:nvPr/>
        </p:nvSpPr>
        <p:spPr>
          <a:xfrm>
            <a:off x="2133600" y="513076"/>
            <a:ext cx="533400" cy="5334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5096AF2-5A2D-48A4-A846-5D2D1F8AE420}"/>
              </a:ext>
            </a:extLst>
          </p:cNvPr>
          <p:cNvSpPr/>
          <p:nvPr/>
        </p:nvSpPr>
        <p:spPr>
          <a:xfrm>
            <a:off x="2819400" y="513076"/>
            <a:ext cx="533400" cy="5334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3FF974E-6CAB-417C-B349-87E290240A34}"/>
              </a:ext>
            </a:extLst>
          </p:cNvPr>
          <p:cNvSpPr/>
          <p:nvPr/>
        </p:nvSpPr>
        <p:spPr>
          <a:xfrm>
            <a:off x="3505200" y="513076"/>
            <a:ext cx="533400" cy="5334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DD570-C042-4DDF-BAC3-B76745B6882B}"/>
              </a:ext>
            </a:extLst>
          </p:cNvPr>
          <p:cNvSpPr txBox="1"/>
          <p:nvPr/>
        </p:nvSpPr>
        <p:spPr>
          <a:xfrm>
            <a:off x="685800" y="1215479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67742-6DCB-4B91-A21B-EBE55B58F486}"/>
              </a:ext>
            </a:extLst>
          </p:cNvPr>
          <p:cNvSpPr txBox="1"/>
          <p:nvPr/>
        </p:nvSpPr>
        <p:spPr>
          <a:xfrm>
            <a:off x="685801" y="1984920"/>
            <a:ext cx="4495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Microservices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เป็นสถาปัตยกรรมที่ออกแบบโดยการแบ่งระบบใหญ่ออกเป็น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ที่มีขนาดเล็กเป็นจำนวนมาก โดยแต่ละ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services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นั้นจะเป็นอิสระต่อกันสามารถ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deploy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แยกจากกันแต่ยังสามารถทำงานร่วมกันได้  และมีทำงานเพียงจุดประสงค์เดียว และการพัฒนา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ใหม่ๆ จะต้องไม่แก้ไขหรือเปลี่ยนแปลงการทำงานของ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ที่มีอยู่ อีกทั้ง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microservices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ยังสนับสนุนการใช้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tools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ที่เหมาะสมกับ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services </a:t>
            </a:r>
            <a:r>
              <a:rPr lang="th-TH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นั้นๆ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เนื่องจากเกิดการทำงานที่แยกกันอย่างสมบูรณ์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 descr="รูปภาพที่เกี่ยวข้อง">
            <a:extLst>
              <a:ext uri="{FF2B5EF4-FFF2-40B4-BE49-F238E27FC236}">
                <a16:creationId xmlns:a16="http://schemas.microsoft.com/office/drawing/2014/main" id="{9487169B-4598-4E1B-8E80-98DB44CEDB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13076"/>
            <a:ext cx="4922520" cy="501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6818AE-8424-4210-BD5C-3EE8656C5CA3}"/>
              </a:ext>
            </a:extLst>
          </p:cNvPr>
          <p:cNvSpPr txBox="1"/>
          <p:nvPr/>
        </p:nvSpPr>
        <p:spPr>
          <a:xfrm>
            <a:off x="6537960" y="584293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The Microservices of UBER</a:t>
            </a:r>
          </a:p>
        </p:txBody>
      </p:sp>
    </p:spTree>
    <p:extLst>
      <p:ext uri="{BB962C8B-B14F-4D97-AF65-F5344CB8AC3E}">
        <p14:creationId xmlns:p14="http://schemas.microsoft.com/office/powerpoint/2010/main" val="227993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4D90-40F2-406D-8E66-1CF3D1CC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90500"/>
            <a:ext cx="9144000" cy="1143000"/>
          </a:xfrm>
        </p:spPr>
        <p:txBody>
          <a:bodyPr/>
          <a:lstStyle/>
          <a:p>
            <a:r>
              <a:rPr lang="en-US" dirty="0"/>
              <a:t>Ringpop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C847-806A-4576-8904-B8AD1F1C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4038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	Ringpop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คือ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library</a:t>
            </a:r>
            <a:r>
              <a:rPr lang="en-US" sz="24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ที่ใช้สำหรับช่วยในการติดต่อสื่อสารในการทำงานระหว่าง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instance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ที่เป็นอิสระต่อกัน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Uber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ได้พัฒนา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Ringpop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ขึ้นมาเพื่อใช้สำหรับทำการสื่อสารในการทำงานระหว่าง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services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ต่างๆอีกทั้งยังจำเป็นในการจัดการการเพิ่มหรือลด จำนวน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ภายใน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hash ring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เพื่อให้ระบบสามารถทำงานได้อย่างถูกต้อง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4" name="Picture 3" descr="รูปภาพที่เกี่ยวข้อง">
            <a:extLst>
              <a:ext uri="{FF2B5EF4-FFF2-40B4-BE49-F238E27FC236}">
                <a16:creationId xmlns:a16="http://schemas.microsoft.com/office/drawing/2014/main" id="{3EC7A744-3C74-41DB-A140-E8DF6D04C74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6"/>
          <a:stretch/>
        </p:blipFill>
        <p:spPr bwMode="auto">
          <a:xfrm>
            <a:off x="6248400" y="1676400"/>
            <a:ext cx="4290060" cy="2845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362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E933-4F19-4C2E-B028-DC2739E8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85B2-F035-4166-9B23-F183CB175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5410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คือ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protocol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ที่ใช้ในการบริหารจัดการสมาชิกของกลุ่ม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process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ไม่มีจุดกลางที่ทำหน้าที่เป็นจุดเชื่อมต่อ ประกอบไปด้วย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failure detector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ใช้ในการตรวจหาสมาชิกที่หยุดทำงาน และ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dissemination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คือการกระจายข้อมูลออกไปยังสมาชิกในกลุ่ม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Uber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ใช้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SWIM protocol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ในการตรวจหา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ที่หยุดให้บริการ และทำการกระจายข่าวออกไปยัง</a:t>
            </a:r>
            <a:r>
              <a:rPr lang="th-TH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ทุกๆ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เพื่อไม่ให้ทำการเรียกใช้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ที่ไม่พร้อมให้บริการ และเมื่อ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กลับมาให้บริการตามปกติก็จะทำการกระจายข่าวออกไปยัง</a:t>
            </a:r>
            <a:r>
              <a:rPr lang="th-TH" sz="24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ทุกๆ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เช่นเดียวกัน 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4" name="Picture 2" descr="รูปภาพที่เกี่ยวข้อง">
            <a:extLst>
              <a:ext uri="{FF2B5EF4-FFF2-40B4-BE49-F238E27FC236}">
                <a16:creationId xmlns:a16="http://schemas.microsoft.com/office/drawing/2014/main" id="{9D18FC7B-CF49-4415-B4B6-686299A31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52"/>
          <a:stretch/>
        </p:blipFill>
        <p:spPr bwMode="auto">
          <a:xfrm>
            <a:off x="914400" y="245203"/>
            <a:ext cx="2857500" cy="78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รูปภาพที่เกี่ยวข้อง">
            <a:extLst>
              <a:ext uri="{FF2B5EF4-FFF2-40B4-BE49-F238E27FC236}">
                <a16:creationId xmlns:a16="http://schemas.microsoft.com/office/drawing/2014/main" id="{A37FBABB-C64F-42D7-83F8-5186C93679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95400"/>
            <a:ext cx="3124200" cy="39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83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C43D-760C-46EA-9976-A0946B43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9144000" cy="1143000"/>
          </a:xfrm>
        </p:spPr>
        <p:txBody>
          <a:bodyPr/>
          <a:lstStyle/>
          <a:p>
            <a:r>
              <a:rPr lang="th-TH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ผลที่ได้เมื่อใช้เทคนิควิธีดังกล่าว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EA0D-36DD-45B3-95C9-E671D427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5410200"/>
          </a:xfrm>
        </p:spPr>
        <p:txBody>
          <a:bodyPr>
            <a:normAutofit fontScale="92500"/>
          </a:bodyPr>
          <a:lstStyle/>
          <a:p>
            <a:pPr lvl="0"/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สามารถพัฒนา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ต่างๆได้อย่างต่อเนื่อง เนื่องจากการออกแบบ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แบบ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Microservices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นั้นทำให้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ต่างๆมีอิสระต่อกัน สามารถเพิ่ม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ได้โดยไม่ต้องทำการ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deploy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ใหม่</a:t>
            </a:r>
            <a:endParaRPr lang="en-US" sz="2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lvl="0"/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มีความคล่องตัวในการพัฒนา ผู้พัฒนาสนใจเฉพาะ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ที่ตนเองพัฒนา ทำให้สามารถสร้าง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ใหม่ๆ ได้พร้อมกัน โดยที่ไม่ต้องรอ</a:t>
            </a:r>
            <a:endParaRPr lang="en-US" sz="2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lvl="0"/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Tools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ที่ใช้ในการ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implement 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ต่างๆ มีความหลากหลายและเหมาะสมในแต่ละงาน</a:t>
            </a:r>
            <a:endParaRPr lang="en-US" sz="2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lvl="0"/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สามารถพัฒนา หรือแก้ไขเฉพาะบาง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ได้โดยง่าย โดยไม่ต้องไปยุ่งกับทั้งระบบ และไม่เสี่ยงต่อการสร้างความเสียหายต่อทั้งระบบ</a:t>
            </a:r>
            <a:endParaRPr lang="en-US" sz="2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lvl="0"/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Failure detection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สามารถตรวจสอบ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ที่ไม่พร้อมใช้บริการได้</a:t>
            </a:r>
            <a:endParaRPr lang="en-US" sz="2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lvl="0"/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ระบบมีความ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Availability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หาก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ใดพัง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อื่นก็ทำงานต่อได้โดยไม่พังทั้งระบบ</a:t>
            </a:r>
            <a:endParaRPr lang="en-US" sz="2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lvl="0"/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Fault tolerant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หากมี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ใดไม่พร้อมบริการ สามารถส่งต่อการทำงานไปยังอีก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instance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ของ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เพื่อทำงานต่อได้</a:t>
            </a:r>
            <a:endParaRPr lang="en-US" sz="2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lvl="0"/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ระบบมีความ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Scalability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สามารถเพิ่ม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instance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ของ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ต่างๆ หรือเพิ่มเฉพาะ </a:t>
            </a:r>
            <a:r>
              <a:rPr lang="en-US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service </a:t>
            </a:r>
            <a:r>
              <a:rPr lang="th-TH" sz="22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ที่ถูกใช้งานมากเป็นพิเศษได้</a:t>
            </a:r>
            <a:endParaRPr lang="en-US" sz="2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2983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51</TotalTime>
  <Words>350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JasmineUPC</vt:lpstr>
      <vt:lpstr>Candara</vt:lpstr>
      <vt:lpstr>DilleniaUPC</vt:lpstr>
      <vt:lpstr>Consolas</vt:lpstr>
      <vt:lpstr>Arial</vt:lpstr>
      <vt:lpstr>Tech Computer 16x9</vt:lpstr>
      <vt:lpstr>Scaling</vt:lpstr>
      <vt:lpstr>บริษัทดังกล่าวให้บริการอะไร</vt:lpstr>
      <vt:lpstr>ปัญหาด้านการ Scalability ในการให้บริการ</vt:lpstr>
      <vt:lpstr>PowerPoint Presentation</vt:lpstr>
      <vt:lpstr>สถาปัตยกรรมและเทคนิควิธีที่ใช้ในการแก้ปัญหา</vt:lpstr>
      <vt:lpstr>PowerPoint Presentation</vt:lpstr>
      <vt:lpstr>Ringpop</vt:lpstr>
      <vt:lpstr>Protocol</vt:lpstr>
      <vt:lpstr>ผลที่ได้เมื่อใช้เทคนิควิธีดังกล่าว</vt:lpstr>
      <vt:lpstr>ความสัมพันธ์กับเนื้อหาที่เรียน</vt:lpstr>
      <vt:lpstr>อ้างอิง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Thiti Chuenbuppha</dc:creator>
  <cp:lastModifiedBy>Thiti Chuenbuppha</cp:lastModifiedBy>
  <cp:revision>7</cp:revision>
  <dcterms:created xsi:type="dcterms:W3CDTF">2017-12-19T02:41:16Z</dcterms:created>
  <dcterms:modified xsi:type="dcterms:W3CDTF">2017-12-19T03:33:06Z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