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63" r:id="rId3"/>
    <p:sldId id="271" r:id="rId4"/>
    <p:sldId id="264" r:id="rId5"/>
    <p:sldId id="265" r:id="rId6"/>
    <p:sldId id="272" r:id="rId7"/>
    <p:sldId id="266" r:id="rId8"/>
    <p:sldId id="267" r:id="rId9"/>
    <p:sldId id="268" r:id="rId10"/>
    <p:sldId id="269" r:id="rId11"/>
    <p:sldId id="270" r:id="rId12"/>
    <p:sldId id="273" r:id="rId13"/>
    <p:sldId id="274" r:id="rId14"/>
    <p:sldId id="27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3A80D-686A-41CC-A9A4-911D19861E5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CB6C4-90DE-45B8-BDB7-473A9C84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3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CB6C4-90DE-45B8-BDB7-473A9C847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8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3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6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92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16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606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8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6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9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746D-45CF-439D-9DFC-5AC3CD13BD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0C10FD-2C09-4F3D-BFD4-B2BE0B15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28264"/>
            <a:ext cx="11471565" cy="17393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atin typeface="Alien Encounters" panose="00000400000000000000" pitchFamily="2" charset="0"/>
              </a:rPr>
              <a:t>Dropbox</a:t>
            </a:r>
            <a:br>
              <a:rPr lang="en-US" sz="6000" dirty="0" smtClean="0">
                <a:latin typeface="Alien Encounters" panose="00000400000000000000" pitchFamily="2" charset="0"/>
              </a:rPr>
            </a:br>
            <a:r>
              <a:rPr lang="en-US" sz="6000" dirty="0" smtClean="0">
                <a:latin typeface="Alien Encounters" panose="00000400000000000000" pitchFamily="2" charset="0"/>
              </a:rPr>
              <a:t>Scalability</a:t>
            </a:r>
            <a:endParaRPr lang="en-US" sz="6000" dirty="0">
              <a:latin typeface="Alien Encounters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5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1" y="0"/>
            <a:ext cx="8858057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6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ในปี 2016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ในปี 2016 ได้มีการแยกส่วนการทำงานของ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meta server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ออกเป็นส่วนๆและไดนำ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magic pocket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มาใช้แทนในส่วนของ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Amazon S3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แต่บางส่วนก็ยังส่งไปยัง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Amazon S3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อยู่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998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บริการของ </a:t>
            </a:r>
            <a:r>
              <a:rPr lang="en-US" sz="4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DropBox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เก็บไฟล์ทั้งหมดของคุณไว้ในที่เดียว </a:t>
            </a:r>
            <a:endParaRPr 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แพลตฟอร์มการท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ำ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งาน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ร่วมกันที่มี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ประสิทธิภาพ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2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จากสิ่งที่ </a:t>
            </a:r>
            <a:r>
              <a:rPr lang="en-US" sz="4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DropBox</a:t>
            </a: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ทำ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fontAlgn="base"/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แม้ว่าจะมีผู้ใช้งานในระบบเยอะ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Dropbox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ก็ยังสามารถทำงานได้รวดเร็ว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fontAlgn="base"/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กรณีมีเซิร์ฟเวอร์ใดเซิร์ฟเวอร์หนึ่งดับไประบบก็จะยังสามารถทำงานได้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เหมือนเดิม</a:t>
            </a:r>
          </a:p>
          <a:p>
            <a:pPr fontAlgn="base"/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สามารถรองรับอัตราการขยายตัวของข้อมูลและจำนวนผู้ใช้ได้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ผู้ใช้ไม่ต้องกังวลว่าข้อมูลจะหายไปทั้งหมด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การไหลของข้อมูลไปยังเซิร์ฟเวอร์ของ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Dropbox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ลดลงอย่างมาก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fontAlgn="base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943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2529225"/>
            <a:ext cx="7766936" cy="1646302"/>
          </a:xfrm>
        </p:spPr>
        <p:txBody>
          <a:bodyPr/>
          <a:lstStyle/>
          <a:p>
            <a:r>
              <a:rPr lang="en-US" sz="7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Reference</a:t>
            </a:r>
            <a:endParaRPr lang="en-US" sz="7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365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80" y="705862"/>
            <a:ext cx="8596668" cy="502992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://</a:t>
            </a:r>
            <a: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highscalability.com/blog/2011/3/14/6-lessons-from-dropbox-one-million-files-saved-every-15-minu.html</a:t>
            </a:r>
          </a:p>
          <a:p>
            <a:pPr lvl="0"/>
            <a: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https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://blogs.dropbox.com/tech/2016/03/magic-pocket-infrastructure</a:t>
            </a:r>
            <a: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</a:p>
          <a:p>
            <a:pPr lvl="0"/>
            <a: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https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://</a:t>
            </a:r>
            <a: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www.infoq.com/presentations/dropbox-infrastructure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https://blogs.dropbox.com/tech/2016/05/inside-the-magic-pocket</a:t>
            </a:r>
            <a: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</a:p>
          <a:p>
            <a:pPr lvl="0"/>
            <a:endParaRPr lang="en-US" sz="36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endParaRPr lang="en-US" sz="3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3045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DropBox</a:t>
            </a: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ให้บริการอะไร</a:t>
            </a:r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ไฟล์ทั้งหมดของคุณไว้ในที่เดียว </a:t>
            </a:r>
            <a:endParaRPr 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เป็นแพลตฟอร์มการท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ำ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งาน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ร่วมกันที่มี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ประสิทธิภาพ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829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2529225"/>
            <a:ext cx="7766936" cy="1646302"/>
          </a:xfrm>
        </p:spPr>
        <p:txBody>
          <a:bodyPr/>
          <a:lstStyle/>
          <a:p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ประเด็นปัญหาด้าน</a:t>
            </a:r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Scalability</a:t>
            </a:r>
            <a:b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Dropbox </a:t>
            </a:r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ประสบในการให้บริการ</a:t>
            </a:r>
            <a:endParaRPr lang="en-US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4300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อัตราการเติมโตสูงมาก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ทำให้พวกเขาประสบปัญหาในการขยายพื้นที่จัดเก็บข้อมูล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b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สามารถรองรับ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อัตราการเพิ่มขึ้นอย่างรวดเร็วของ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</a:p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ความเร็ว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ในการค้นหาข้อมูลของผู้ใช้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ลดลง</a:t>
            </a:r>
          </a:p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เซิร์ฟเวอร์ไม่สามารถรองรับขนาดของการไหลข้อมูลที่มหาศาลได้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437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เกิดอะไรขึ้นต่อจากนั้น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82454"/>
            <a:ext cx="8596668" cy="1298590"/>
          </a:xfrm>
        </p:spPr>
      </p:pic>
    </p:spTree>
    <p:extLst>
      <p:ext uri="{BB962C8B-B14F-4D97-AF65-F5344CB8AC3E}">
        <p14:creationId xmlns:p14="http://schemas.microsoft.com/office/powerpoint/2010/main" val="167657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2529225"/>
            <a:ext cx="7766936" cy="1646302"/>
          </a:xfrm>
        </p:spPr>
        <p:txBody>
          <a:bodyPr/>
          <a:lstStyle/>
          <a:p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Dropbox</a:t>
            </a:r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ใช้อะไร</a:t>
            </a:r>
            <a:b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เข้ามาแก้ปัญหานั้น</a:t>
            </a:r>
            <a:endParaRPr lang="en-US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478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0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7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ในปี 2013 </a:t>
            </a:r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Dropbox</a:t>
            </a: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ได้เริ่ม</a:t>
            </a:r>
            <a:r>
              <a:rPr lang="th-TH" sz="4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โปรเจค</a:t>
            </a: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ขนาดใหญ่ที่ชื่อว่า</a:t>
            </a:r>
            <a:b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Magic Pocket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th-TH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โปรเจค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Magic Pocket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นั้นเพื่อมาแทนที่ในส่วนที่ใช้งาน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Amazon S3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เนื่องจากอัตราการเพิ่มขึ้นอย่างรวดเร็วของการเข้าถึงข้อมูลทำให้รายจ่ายที่ต้องใช้สูงขึ้นเรื่อยๆ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2760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248</Words>
  <Application>Microsoft Office PowerPoint</Application>
  <PresentationFormat>Widescreen</PresentationFormat>
  <Paragraphs>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Alien Encounters</vt:lpstr>
      <vt:lpstr>Arial</vt:lpstr>
      <vt:lpstr>Calibri</vt:lpstr>
      <vt:lpstr>TH Sarabun New</vt:lpstr>
      <vt:lpstr>Trebuchet MS</vt:lpstr>
      <vt:lpstr>Wingdings 3</vt:lpstr>
      <vt:lpstr>Facet</vt:lpstr>
      <vt:lpstr>Dropbox Scalability</vt:lpstr>
      <vt:lpstr>DropBox ให้บริการอะไร?</vt:lpstr>
      <vt:lpstr>ประเด็นปัญหาด้าน Scalability ที่ Dropbox ประสบในการให้บริการ</vt:lpstr>
      <vt:lpstr>อัตราการเติมโตสูงมาก</vt:lpstr>
      <vt:lpstr>เกิดอะไรขึ้นต่อจากนั้น</vt:lpstr>
      <vt:lpstr>Dropbox ใช้อะไร เข้ามาแก้ปัญหานั้น</vt:lpstr>
      <vt:lpstr>PowerPoint Presentation</vt:lpstr>
      <vt:lpstr>PowerPoint Presentation</vt:lpstr>
      <vt:lpstr>ในปี 2013 Dropbox ได้เริ่มโปรเจคขนาดใหญ่ที่ชื่อว่า Magic Pocket</vt:lpstr>
      <vt:lpstr>PowerPoint Presentation</vt:lpstr>
      <vt:lpstr>ในปี 2016</vt:lpstr>
      <vt:lpstr>บริการของ DropBox</vt:lpstr>
      <vt:lpstr>จากสิ่งที่ DropBox ทำ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Dropbox Scalability</dc:title>
  <dc:creator>NuengEiEi</dc:creator>
  <cp:lastModifiedBy>NuengEiEi</cp:lastModifiedBy>
  <cp:revision>8</cp:revision>
  <dcterms:created xsi:type="dcterms:W3CDTF">2017-12-19T04:28:36Z</dcterms:created>
  <dcterms:modified xsi:type="dcterms:W3CDTF">2017-12-19T05:15:45Z</dcterms:modified>
</cp:coreProperties>
</file>