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6F6A-FA5B-4DC6-ACE9-CC0D7019CB49}" type="datetimeFigureOut">
              <a:rPr lang="en-US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7732-DCFC-49D6-9326-0F1C5EC98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0" y="0"/>
            <a:ext cx="10580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 Polansky</dc:creator>
  <cp:lastModifiedBy>Shea Polansky</cp:lastModifiedBy>
  <cp:revision>2</cp:revision>
  <dcterms:created xsi:type="dcterms:W3CDTF">2017-02-09T04:35:54Z</dcterms:created>
  <dcterms:modified xsi:type="dcterms:W3CDTF">2017-02-09T04:50:05Z</dcterms:modified>
</cp:coreProperties>
</file>