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Average"/>
      <p:regular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Oswald-regular.fntdata"/><Relationship Id="rId10" Type="http://schemas.openxmlformats.org/officeDocument/2006/relationships/slide" Target="slides/slide6.xml"/><Relationship Id="rId32" Type="http://schemas.openxmlformats.org/officeDocument/2006/relationships/font" Target="fonts/Averag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swald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Relationship Id="rId5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MVP Platform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Progress Report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895274"/>
            <a:ext cx="7368300" cy="411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type="title"/>
          </p:nvPr>
        </p:nvSpPr>
        <p:spPr>
          <a:xfrm>
            <a:off x="152399" y="287475"/>
            <a:ext cx="6369000" cy="78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What it</a:t>
            </a:r>
            <a:r>
              <a:rPr lang="en" sz="4800"/>
              <a:t> will</a:t>
            </a:r>
            <a:r>
              <a:rPr lang="en" sz="4800"/>
              <a:t> look like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Why we are developing it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351700"/>
            <a:ext cx="8520600" cy="321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Customizing a textbook is currently not possible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Textbook writing should be like research — collaborative and open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" sz="3000"/>
              <a:t>A professor should not have to choose between having to spend years of time writing and not having the text they need to teach effectively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Who will use it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255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3000"/>
              <a:t>Professors that want to create their own textbooks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3000"/>
              <a:t>Those that want to “remix” existing textbooks to match their course focus area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MVP Platform</a:t>
            </a:r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Design</a:t>
            </a:r>
          </a:p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Frontend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Backend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Server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Revision Control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Frontend: Aurelia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310475"/>
            <a:ext cx="8361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3000"/>
              <a:t>A JavaScript framework in use since 2010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3000"/>
              <a:t>A branch of AngularJS</a:t>
            </a:r>
          </a:p>
          <a:p>
            <a:pPr indent="-4191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3000"/>
              <a:t>Compliant with W3C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Backend: NodeJS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380675"/>
            <a:ext cx="843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3000"/>
              <a:t>Using the Express framework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3000"/>
              <a:t>NodeGit library for communication with Git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Git as Textbook Revision Control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3192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3000"/>
              <a:t>Open Source</a:t>
            </a:r>
          </a:p>
          <a:p>
            <a:pPr indent="-4191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3000"/>
              <a:t>Individual scrap/section/chapter changes will be tracked on individual repositories to allow easy forking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304375"/>
            <a:ext cx="8520600" cy="84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Textbook Revision Control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Textbooks can be forked and contributed to by users wanting to customize them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49" y="2213074"/>
            <a:ext cx="7805900" cy="270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MVP Platform</a:t>
            </a:r>
          </a:p>
        </p:txBody>
      </p:sp>
      <p:sp>
        <p:nvSpPr>
          <p:cNvPr id="170" name="Shape 170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Goals</a:t>
            </a:r>
          </a:p>
        </p:txBody>
      </p:sp>
      <p:sp>
        <p:nvSpPr>
          <p:cNvPr id="171" name="Shape 17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Vision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Time Frame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Vision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255150"/>
            <a:ext cx="8345100" cy="331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An easy-to-use platform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 product that can revolutionize the textbook industry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" sz="3000"/>
              <a:t>Make it simple to have the book you want in your classroom, even if it doesn’t exist yet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00" y="574350"/>
            <a:ext cx="8464176" cy="399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>
            <p:ph type="title"/>
          </p:nvPr>
        </p:nvSpPr>
        <p:spPr>
          <a:xfrm>
            <a:off x="2205800" y="36127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Time Frame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MVP Platform</a:t>
            </a:r>
          </a:p>
        </p:txBody>
      </p:sp>
      <p:sp>
        <p:nvSpPr>
          <p:cNvPr id="189" name="Shape 189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Other Details</a:t>
            </a:r>
          </a:p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Impediments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What’s Next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555600"/>
            <a:ext cx="53814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Impediments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389600"/>
            <a:ext cx="83532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SzPct val="100000"/>
              <a:buChar char="●"/>
            </a:pPr>
            <a:r>
              <a:rPr lang="en" sz="3000"/>
              <a:t>Client communication has proved more difficult than we expected.</a:t>
            </a:r>
          </a:p>
          <a:p>
            <a:pPr indent="-419100" lvl="1" marL="914400">
              <a:spcBef>
                <a:spcPts val="0"/>
              </a:spcBef>
              <a:buSzPct val="100000"/>
              <a:buChar char="○"/>
            </a:pPr>
            <a:r>
              <a:rPr lang="en" sz="3000"/>
              <a:t>We are addressing this by planning for weekly meetings, in addition to weekly emails with our client.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555600"/>
            <a:ext cx="53814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Impediments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389600"/>
            <a:ext cx="83532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en" sz="3000"/>
              <a:t>Time availability has been a difficult balance between our various classes</a:t>
            </a: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○"/>
            </a:pPr>
            <a:r>
              <a:rPr lang="en" sz="3000"/>
              <a:t>Next term’s schedules have been arranged to have a set meeting time for the group once a week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What’s Next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Implementation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255150"/>
            <a:ext cx="8345100" cy="331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Moving from technology decisions into development phase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Frontend functionality design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Backend API design and data storage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Conclusion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555600"/>
            <a:ext cx="53814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The coming term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389600"/>
            <a:ext cx="83532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Winter Break as a time to solidify design</a:t>
            </a: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Better communication as a theme of the term</a:t>
            </a: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Let’s do this!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/>
              <a:t>Team Remix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237625"/>
            <a:ext cx="8464500" cy="333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Evan Tschuy, infrastructure, CoreOS 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Steven Powers, DBA, UI/UX, Web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" sz="3000"/>
              <a:t>Josh Matteson, PGE IT Applications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25" y="2955650"/>
            <a:ext cx="2016775" cy="20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2400" y="2974669"/>
            <a:ext cx="2377674" cy="2016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5">
            <a:alphaModFix/>
          </a:blip>
          <a:srcRect b="29686" l="26101" r="0" t="0"/>
          <a:stretch/>
        </p:blipFill>
        <p:spPr>
          <a:xfrm>
            <a:off x="3512177" y="2955650"/>
            <a:ext cx="2119644" cy="20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Our TA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557475" y="1336800"/>
            <a:ext cx="5165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Jon Dodge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" sz="3000"/>
              <a:t>PhD student,</a:t>
            </a:r>
            <a:br>
              <a:rPr lang="en" sz="3000"/>
            </a:br>
            <a:r>
              <a:rPr lang="en" sz="3000"/>
              <a:t>Computer Science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249" y="661262"/>
            <a:ext cx="386140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3960275" y="4482225"/>
            <a:ext cx="50556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Used under fair use http://clipartsign.com/image/18721/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Our Client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272850" y="1310475"/>
            <a:ext cx="8732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Dr. Carlos Jensen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Director of CASS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Associate professor in the </a:t>
            </a:r>
            <a:br>
              <a:rPr lang="en" sz="3000"/>
            </a:br>
            <a:r>
              <a:rPr lang="en" sz="3000"/>
              <a:t>School of EECS at OSU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Researching Usable Privacy and Security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" sz="3000"/>
              <a:t>Teaching Social and Ethical Issues in Computing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49" y="445025"/>
            <a:ext cx="2308949" cy="2767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Our Client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272850" y="1310475"/>
            <a:ext cx="60116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Writing a textbook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Frustrated with current offerings in the textbook market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Interested in a better way to write textbooks for everyone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MVP Platform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Description &amp; Purpose</a:t>
            </a:r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939500" y="606875"/>
            <a:ext cx="3837000" cy="396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Definitions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What it does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What it will look like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Why we are developing it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Who will use 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Definitions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307825"/>
            <a:ext cx="8456700" cy="32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Scrap - A section of a textbook, which can contain text or media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Section - An ordered collection of Scraps belonging to a chapter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Chapter - An ordered collection of Sections and Scraps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What it does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307825"/>
            <a:ext cx="8456700" cy="32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 platform for creative textbook remixing using content from other experts in your field.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Create the perfect textbook by “remixing” exactly the texts you want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Search for new texts with easy-to-use discovery tools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