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embeddedFontLst>
    <p:embeddedFont>
      <p:font typeface="Average" panose="020B0604020202020204" charset="0"/>
      <p:regular r:id="rId31"/>
    </p:embeddedFont>
    <p:embeddedFont>
      <p:font typeface="Roboto" panose="020B0604020202020204" charset="0"/>
      <p:regular r:id="rId32"/>
      <p:bold r:id="rId33"/>
      <p:italic r:id="rId34"/>
      <p:boldItalic r:id="rId35"/>
    </p:embeddedFont>
    <p:embeddedFont>
      <p:font typeface="Oswald" panose="020B0604020202020204" charset="0"/>
      <p:regular r:id="rId36"/>
      <p:bold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2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492545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335886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37572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31165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69909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7178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962563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796324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33611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935511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987359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45944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359093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100641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36361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endParaRPr lang="en"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317712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32457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67522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85763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890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71642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26835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06153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99265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56417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3425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0096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67676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13109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/>
              <a:t>The Many Voices Publishing Platform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544200" y="3174875"/>
            <a:ext cx="80049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Group 61 — Progress Report — Fall 2016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MVP Platform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Description &amp; Purpose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2"/>
          </p:nvPr>
        </p:nvSpPr>
        <p:spPr>
          <a:xfrm>
            <a:off x="4939500" y="606875"/>
            <a:ext cx="3837000" cy="396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What it does</a:t>
            </a:r>
          </a:p>
          <a:p>
            <a:pPr lvl="0">
              <a:spcBef>
                <a:spcPts val="0"/>
              </a:spcBef>
              <a:buNone/>
            </a:pPr>
            <a:r>
              <a:rPr lang="en" sz="3000"/>
              <a:t>What it will look like</a:t>
            </a:r>
          </a:p>
          <a:p>
            <a:pPr lvl="0">
              <a:spcBef>
                <a:spcPts val="0"/>
              </a:spcBef>
              <a:buNone/>
            </a:pPr>
            <a:r>
              <a:rPr lang="en" sz="3000"/>
              <a:t>Why we are developing it</a:t>
            </a:r>
          </a:p>
          <a:p>
            <a:pPr lvl="0">
              <a:spcBef>
                <a:spcPts val="0"/>
              </a:spcBef>
              <a:buNone/>
            </a:pPr>
            <a:r>
              <a:rPr lang="en" sz="3000"/>
              <a:t>Who will use it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What it does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311700" y="1307825"/>
            <a:ext cx="8456700" cy="326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lvl="0" indent="-4572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3000" dirty="0"/>
              <a:t>A platform for creative textbook remixing using content from other experts in your field.</a:t>
            </a:r>
          </a:p>
          <a:p>
            <a:pPr marL="495300" lvl="0" indent="-4572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3000" dirty="0"/>
              <a:t>Create the perfect textbook by “remixing” exactly the texts you want</a:t>
            </a:r>
          </a:p>
          <a:p>
            <a:pPr marL="495300" lvl="0" indent="-4572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3000" dirty="0"/>
              <a:t>Search for new texts with easy-to-use discovery tools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575" y="895274"/>
            <a:ext cx="7368300" cy="411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152399" y="287475"/>
            <a:ext cx="6369000" cy="783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What it will look like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Why we are developing it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311700" y="1351700"/>
            <a:ext cx="8520600" cy="321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lvl="0" indent="-4572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3000" dirty="0"/>
              <a:t>Customizing a textbook is currently not possible</a:t>
            </a:r>
          </a:p>
          <a:p>
            <a:pPr marL="495300" lvl="0" indent="-4572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3000" dirty="0"/>
              <a:t>Textbook writing should be like research — collaborative and open</a:t>
            </a:r>
          </a:p>
          <a:p>
            <a:pPr marL="495300" lvl="0" indent="-45720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3000" dirty="0"/>
              <a:t>A professor should not have to choose between having to spend years of time writing and not having the text they need to teach effectively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Who will use it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2554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3000" dirty="0"/>
              <a:t>Professors that want to have a highly customized textbook without spending their life writing it</a:t>
            </a:r>
          </a:p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3000" dirty="0"/>
              <a:t>Those that want to “remix” existing textbooks to match their course focus area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MVP Platform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Design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Frontend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Backend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Revision Control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Frontend: Aurelia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311700" y="1310475"/>
            <a:ext cx="8361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lvl="0" indent="-457200" rtl="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000" dirty="0"/>
              <a:t>A JavaScript framework in use since 2010</a:t>
            </a:r>
          </a:p>
          <a:p>
            <a:pPr marL="495300" lvl="0" indent="-457200" rtl="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000" dirty="0"/>
              <a:t>Similar to AngularJS</a:t>
            </a:r>
          </a:p>
          <a:p>
            <a:pPr marL="495300" lvl="0" indent="-45720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000" dirty="0"/>
              <a:t>Compliant with W3C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Backend: NodeJS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311700" y="1380675"/>
            <a:ext cx="84399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lvl="0" indent="-457200" rtl="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000" dirty="0"/>
              <a:t>Using the Express framework</a:t>
            </a:r>
          </a:p>
          <a:p>
            <a:pPr marL="495300" lvl="0" indent="-457200" rtl="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000" dirty="0"/>
              <a:t>NodeGit library for communication with Git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Git as Textbook Revision Control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311700" y="1319250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lvl="0" indent="-457200" rtl="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000" dirty="0"/>
              <a:t>Open Source</a:t>
            </a:r>
          </a:p>
          <a:p>
            <a:pPr marL="495300" lvl="0" indent="-45720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000" dirty="0"/>
              <a:t>Individual scrap/section/chapter changes will be tracked on individual repositories to allow easy forking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311700" y="304375"/>
            <a:ext cx="8520600" cy="848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Textbook Revision Control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Textbooks can be forked and contributed to by users wanting to customize them</a:t>
            </a:r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049" y="2213074"/>
            <a:ext cx="7805900" cy="2708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Introduction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MVP Platform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Goals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Vision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Time Frame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Vision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311700" y="1255150"/>
            <a:ext cx="8345100" cy="331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lvl="0" indent="-4572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000" dirty="0"/>
              <a:t>An easy-to-use platform</a:t>
            </a:r>
          </a:p>
          <a:p>
            <a:pPr marL="495300" lvl="0" indent="-4572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000" dirty="0"/>
              <a:t>A product that can revolutionize the textbook industry</a:t>
            </a:r>
          </a:p>
          <a:p>
            <a:pPr marL="495300" lvl="0" indent="-4572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000" dirty="0"/>
              <a:t>Make it simple to have the book you want in your classroom, even if it doesn’t exist yet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2205800" y="36127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>
                <a:solidFill>
                  <a:srgbClr val="000000"/>
                </a:solidFill>
              </a:rPr>
              <a:t>Time Frame</a:t>
            </a:r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3919"/>
            <a:ext cx="9143999" cy="431566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 txBox="1"/>
          <p:nvPr/>
        </p:nvSpPr>
        <p:spPr>
          <a:xfrm>
            <a:off x="1940650" y="3301950"/>
            <a:ext cx="5411700" cy="8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Time Frame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MVP Platform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Other Details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Impediments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What’s Next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5381400" cy="75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Impediments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8353200" cy="317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spcBef>
                <a:spcPts val="0"/>
              </a:spcBef>
              <a:buSzPct val="100000"/>
              <a:buChar char="●"/>
            </a:pPr>
            <a:r>
              <a:rPr lang="en" sz="3000"/>
              <a:t>Client communication has proved more difficult than we expected.</a:t>
            </a:r>
          </a:p>
          <a:p>
            <a:pPr marL="914400" lvl="1" indent="-419100">
              <a:spcBef>
                <a:spcPts val="0"/>
              </a:spcBef>
              <a:buSzPct val="100000"/>
              <a:buChar char="○"/>
            </a:pPr>
            <a:r>
              <a:rPr lang="en" sz="3000"/>
              <a:t>We are addressing this by planning for weekly meetings, in addition to weekly emails with our client.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5381400" cy="75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Impediments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8353200" cy="317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</a:pPr>
            <a:r>
              <a:rPr lang="en" sz="3000"/>
              <a:t>Time availability has been a difficult balance between our various classes</a:t>
            </a: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○"/>
            </a:pPr>
            <a:r>
              <a:rPr lang="en" sz="3000"/>
              <a:t>Next term’s schedules have been arranged to have a set meeting time for the group once a week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What’s Next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Implementation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311700" y="1255150"/>
            <a:ext cx="8345100" cy="331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lvl="0" indent="-4572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000" dirty="0"/>
              <a:t>Moving from technology decisions into development the phase</a:t>
            </a:r>
          </a:p>
          <a:p>
            <a:pPr marL="495300" lvl="0" indent="-4572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000" dirty="0"/>
              <a:t>Frontend functionality design</a:t>
            </a:r>
          </a:p>
          <a:p>
            <a:pPr marL="495300" lvl="0" indent="-4572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000" dirty="0"/>
              <a:t>Backend API design and data storage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200"/>
              <a:t>Team Remix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11700" y="1237625"/>
            <a:ext cx="8464500" cy="333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lvl="0" indent="-4572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3000" dirty="0"/>
              <a:t>Steven Powers, DBA, UI/UX, Web, NWEP</a:t>
            </a:r>
          </a:p>
          <a:p>
            <a:pPr marL="495300" lvl="0" indent="-4572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3000" dirty="0"/>
              <a:t>Evan Tschuy, infrastructure, CoreOS </a:t>
            </a:r>
          </a:p>
          <a:p>
            <a:pPr marL="495300" lvl="0" indent="-45720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3000" dirty="0"/>
              <a:t>Josh Matteson, MECOP, Web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7925" y="2974675"/>
            <a:ext cx="2016775" cy="201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2400" y="2974669"/>
            <a:ext cx="2377674" cy="2016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 rotWithShape="1">
          <a:blip r:embed="rId5">
            <a:alphaModFix/>
          </a:blip>
          <a:srcRect l="26101" b="29686"/>
          <a:stretch/>
        </p:blipFill>
        <p:spPr>
          <a:xfrm>
            <a:off x="703452" y="2974675"/>
            <a:ext cx="2119644" cy="201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Our Teaching Assistant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557475" y="1336800"/>
            <a:ext cx="51654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lvl="0" indent="-4572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000" dirty="0"/>
              <a:t>Jon </a:t>
            </a:r>
            <a:r>
              <a:rPr lang="en" sz="3000" dirty="0" smtClean="0"/>
              <a:t>Dodge</a:t>
            </a:r>
            <a:br>
              <a:rPr lang="en" sz="3000" dirty="0" smtClean="0"/>
            </a:br>
            <a:endParaRPr lang="en" sz="3000" dirty="0"/>
          </a:p>
          <a:p>
            <a:pPr marL="495300" lvl="0" indent="-4572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000" dirty="0"/>
              <a:t>PhD student,</a:t>
            </a:r>
            <a:br>
              <a:rPr lang="en" sz="3000" dirty="0"/>
            </a:br>
            <a:r>
              <a:rPr lang="en" sz="3000" dirty="0"/>
              <a:t>Computer Science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4251" y="1240123"/>
            <a:ext cx="3276400" cy="324212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/>
        </p:nvSpPr>
        <p:spPr>
          <a:xfrm>
            <a:off x="3960275" y="4482225"/>
            <a:ext cx="5055600" cy="58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Used under fair use http://clipartsign.com/image/18721/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Our Client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272850" y="1310475"/>
            <a:ext cx="87327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" sz="3000" dirty="0"/>
              <a:t>Dr. Carlos Jensen</a:t>
            </a:r>
          </a:p>
          <a:p>
            <a:pPr marL="495300" lvl="0" indent="-4572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3000" dirty="0"/>
              <a:t>Director of CASS</a:t>
            </a:r>
          </a:p>
          <a:p>
            <a:pPr marL="495300" lvl="0" indent="-4572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3000" dirty="0"/>
              <a:t>Associate professor in the </a:t>
            </a:r>
            <a:br>
              <a:rPr lang="en" sz="3000" dirty="0"/>
            </a:br>
            <a:r>
              <a:rPr lang="en" sz="3000" dirty="0"/>
              <a:t>School of EECS at OSU</a:t>
            </a:r>
          </a:p>
          <a:p>
            <a:pPr marL="495300" lvl="0" indent="-4572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3000" dirty="0"/>
              <a:t>Areas of Interest</a:t>
            </a:r>
          </a:p>
          <a:p>
            <a:pPr marL="495300" lvl="0" indent="-45720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3000" dirty="0"/>
              <a:t>Teaches Social and Ethical Issues in CS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749" y="445025"/>
            <a:ext cx="2308949" cy="2767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Our Client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188843" y="1310475"/>
            <a:ext cx="5916907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lvl="0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3000" dirty="0"/>
              <a:t>Writing a textbook</a:t>
            </a:r>
          </a:p>
          <a:p>
            <a:pPr marL="495300" lvl="0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3000" dirty="0"/>
              <a:t>Frustrated with current offerings in the textbook market</a:t>
            </a:r>
          </a:p>
          <a:p>
            <a:pPr marL="495300" lvl="0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3000" dirty="0"/>
              <a:t>Interested in a better way to write textbooks for everyone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749" y="445025"/>
            <a:ext cx="2308949" cy="2767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Problem Definition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11700" y="1307825"/>
            <a:ext cx="8456700" cy="326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lvl="0" indent="-4572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000" dirty="0"/>
              <a:t>Textbooks cost exorbitant amounts of money</a:t>
            </a:r>
          </a:p>
          <a:p>
            <a:pPr marL="495300" lvl="0" indent="-4572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000" dirty="0"/>
              <a:t>Textbooks are often filled with poor or incorrect information</a:t>
            </a:r>
          </a:p>
          <a:p>
            <a:pPr marL="495300" lvl="0" indent="-4572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000" dirty="0"/>
              <a:t>Additional resources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Proposed Solutions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11700" y="1307825"/>
            <a:ext cx="8456700" cy="326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lvl="0" indent="-4572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3000" dirty="0"/>
              <a:t>Allow professors to create their own textbooks</a:t>
            </a:r>
          </a:p>
          <a:p>
            <a:pPr marL="952500" lvl="1" indent="-4572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3000" dirty="0"/>
              <a:t>Reducing costs for students</a:t>
            </a:r>
          </a:p>
          <a:p>
            <a:pPr marL="952500" lvl="1" indent="-4572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3000" dirty="0"/>
              <a:t>Increasing updates of information</a:t>
            </a:r>
          </a:p>
          <a:p>
            <a:pPr marL="495300" lvl="0" indent="-4572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3000" dirty="0"/>
              <a:t>Editing capabilities</a:t>
            </a:r>
          </a:p>
          <a:p>
            <a:pPr marL="495300" lvl="0" indent="-4572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3000" dirty="0" smtClean="0"/>
              <a:t>Publishing</a:t>
            </a:r>
          </a:p>
          <a:p>
            <a:pPr marL="495300" lvl="0" indent="-4572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3000" dirty="0" smtClean="0"/>
              <a:t>Searching </a:t>
            </a:r>
            <a:r>
              <a:rPr lang="en" sz="3000" dirty="0"/>
              <a:t>for content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Definitions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11700" y="1307825"/>
            <a:ext cx="8456700" cy="326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lvl="0" indent="-4572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3000" dirty="0"/>
              <a:t>Scrap - A section of a textbook, which can contain text or media</a:t>
            </a:r>
          </a:p>
          <a:p>
            <a:pPr marL="495300" lvl="0" indent="-4572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3000" dirty="0"/>
              <a:t>Section - An ordered collection of Scraps belonging to a chapter</a:t>
            </a:r>
          </a:p>
          <a:p>
            <a:pPr marL="495300" lvl="0" indent="-4572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3000" dirty="0"/>
              <a:t>Chapter - An ordered collection of Sections and Scraps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512</Words>
  <Application>Microsoft Office PowerPoint</Application>
  <PresentationFormat>On-screen Show (16:9)</PresentationFormat>
  <Paragraphs>97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Average</vt:lpstr>
      <vt:lpstr>Roboto</vt:lpstr>
      <vt:lpstr>Oswald</vt:lpstr>
      <vt:lpstr>Arial</vt:lpstr>
      <vt:lpstr>slate</vt:lpstr>
      <vt:lpstr>The Many Voices Publishing Platform</vt:lpstr>
      <vt:lpstr>Introduction</vt:lpstr>
      <vt:lpstr>Team Remix</vt:lpstr>
      <vt:lpstr>Our Teaching Assistant</vt:lpstr>
      <vt:lpstr>Our Client</vt:lpstr>
      <vt:lpstr>Our Client</vt:lpstr>
      <vt:lpstr>Problem Definition</vt:lpstr>
      <vt:lpstr>Proposed Solutions</vt:lpstr>
      <vt:lpstr>Definitions</vt:lpstr>
      <vt:lpstr>MVP Platform</vt:lpstr>
      <vt:lpstr>What it does</vt:lpstr>
      <vt:lpstr>What it will look like</vt:lpstr>
      <vt:lpstr>Why we are developing it</vt:lpstr>
      <vt:lpstr>Who will use it</vt:lpstr>
      <vt:lpstr>MVP Platform</vt:lpstr>
      <vt:lpstr>Frontend: Aurelia</vt:lpstr>
      <vt:lpstr>Backend: NodeJS</vt:lpstr>
      <vt:lpstr>Git as Textbook Revision Control</vt:lpstr>
      <vt:lpstr>Textbook Revision Control</vt:lpstr>
      <vt:lpstr>MVP Platform</vt:lpstr>
      <vt:lpstr>Vision</vt:lpstr>
      <vt:lpstr>Time Frame</vt:lpstr>
      <vt:lpstr>MVP Platform</vt:lpstr>
      <vt:lpstr>Impediments</vt:lpstr>
      <vt:lpstr>Impediments</vt:lpstr>
      <vt:lpstr>What’s Next</vt:lpstr>
      <vt:lpstr>Implementation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Many Voices Publishing Platform</dc:title>
  <dc:creator>Tschuy, Evan W</dc:creator>
  <cp:lastModifiedBy>Tschuy, Evan W</cp:lastModifiedBy>
  <cp:revision>3</cp:revision>
  <dcterms:modified xsi:type="dcterms:W3CDTF">2016-12-07T05:22:59Z</dcterms:modified>
</cp:coreProperties>
</file>