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7" r:id="rId4"/>
    <p:sldId id="27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8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46" d="100"/>
          <a:sy n="46" d="100"/>
        </p:scale>
        <p:origin x="2098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25.png"/><Relationship Id="rId7" Type="http://schemas.openxmlformats.org/officeDocument/2006/relationships/image" Target="../media/image39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26.svg"/><Relationship Id="rId9" Type="http://schemas.openxmlformats.org/officeDocument/2006/relationships/image" Target="../media/image4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25.png"/><Relationship Id="rId7" Type="http://schemas.openxmlformats.org/officeDocument/2006/relationships/image" Target="../media/image39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26.svg"/><Relationship Id="rId9" Type="http://schemas.openxmlformats.org/officeDocument/2006/relationships/image" Target="../media/image4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0F2CA-420E-4AF1-93E0-10CC51BF728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A02675-29E1-464C-A40C-326684EB7D91}">
      <dgm:prSet/>
      <dgm:spPr/>
      <dgm:t>
        <a:bodyPr/>
        <a:lstStyle/>
        <a:p>
          <a:r>
            <a:rPr lang="en-US"/>
            <a:t>Introduction to Mobile Application Development</a:t>
          </a:r>
        </a:p>
      </dgm:t>
    </dgm:pt>
    <dgm:pt modelId="{32B831FC-73EF-43C6-B472-F87006B4507B}" type="parTrans" cxnId="{226100D8-9FDC-47C3-94FA-F1B20AA8C861}">
      <dgm:prSet/>
      <dgm:spPr/>
      <dgm:t>
        <a:bodyPr/>
        <a:lstStyle/>
        <a:p>
          <a:endParaRPr lang="en-US"/>
        </a:p>
      </dgm:t>
    </dgm:pt>
    <dgm:pt modelId="{0C028FD8-2764-4540-9DAB-5902394192C1}" type="sibTrans" cxnId="{226100D8-9FDC-47C3-94FA-F1B20AA8C861}">
      <dgm:prSet/>
      <dgm:spPr/>
      <dgm:t>
        <a:bodyPr/>
        <a:lstStyle/>
        <a:p>
          <a:endParaRPr lang="en-US"/>
        </a:p>
      </dgm:t>
    </dgm:pt>
    <dgm:pt modelId="{768A3A78-009C-4A6D-884B-5DD6C40F6827}">
      <dgm:prSet/>
      <dgm:spPr/>
      <dgm:t>
        <a:bodyPr/>
        <a:lstStyle/>
        <a:p>
          <a:r>
            <a:rPr lang="en-US"/>
            <a:t>Mobile Banking</a:t>
          </a:r>
        </a:p>
      </dgm:t>
    </dgm:pt>
    <dgm:pt modelId="{7A6D00E8-6109-4FB4-AD76-C7D149683537}" type="parTrans" cxnId="{6E934796-A19F-4353-8C69-0FC61D0EB33C}">
      <dgm:prSet/>
      <dgm:spPr/>
      <dgm:t>
        <a:bodyPr/>
        <a:lstStyle/>
        <a:p>
          <a:endParaRPr lang="en-US"/>
        </a:p>
      </dgm:t>
    </dgm:pt>
    <dgm:pt modelId="{322DE3EC-582D-4746-9606-50357227E104}" type="sibTrans" cxnId="{6E934796-A19F-4353-8C69-0FC61D0EB33C}">
      <dgm:prSet/>
      <dgm:spPr/>
      <dgm:t>
        <a:bodyPr/>
        <a:lstStyle/>
        <a:p>
          <a:endParaRPr lang="en-US"/>
        </a:p>
      </dgm:t>
    </dgm:pt>
    <dgm:pt modelId="{E9D564AA-0D82-457E-8F56-CA4069C78C1F}">
      <dgm:prSet/>
      <dgm:spPr/>
      <dgm:t>
        <a:bodyPr/>
        <a:lstStyle/>
        <a:p>
          <a:r>
            <a:rPr lang="en-US"/>
            <a:t>Bank of Sanky</a:t>
          </a:r>
        </a:p>
      </dgm:t>
    </dgm:pt>
    <dgm:pt modelId="{37E2D0A9-94D5-413D-9BF7-01A50980F5BB}" type="parTrans" cxnId="{559A0D6C-C507-4E5B-AA0E-2D422EDD2BD0}">
      <dgm:prSet/>
      <dgm:spPr/>
      <dgm:t>
        <a:bodyPr/>
        <a:lstStyle/>
        <a:p>
          <a:endParaRPr lang="en-US"/>
        </a:p>
      </dgm:t>
    </dgm:pt>
    <dgm:pt modelId="{AF6B02C8-5819-4B2B-99BE-861206C2E992}" type="sibTrans" cxnId="{559A0D6C-C507-4E5B-AA0E-2D422EDD2BD0}">
      <dgm:prSet/>
      <dgm:spPr/>
      <dgm:t>
        <a:bodyPr/>
        <a:lstStyle/>
        <a:p>
          <a:endParaRPr lang="en-US"/>
        </a:p>
      </dgm:t>
    </dgm:pt>
    <dgm:pt modelId="{583F32C0-BAD4-41BE-88D8-216189A9A195}">
      <dgm:prSet/>
      <dgm:spPr/>
      <dgm:t>
        <a:bodyPr/>
        <a:lstStyle/>
        <a:p>
          <a:r>
            <a:rPr lang="en-US"/>
            <a:t>Login Page</a:t>
          </a:r>
        </a:p>
      </dgm:t>
    </dgm:pt>
    <dgm:pt modelId="{2A6E7437-1EFD-4F5E-88FA-7AC9AA297471}" type="parTrans" cxnId="{ECC775FF-1199-4E0B-A289-EA807D1B2B2E}">
      <dgm:prSet/>
      <dgm:spPr/>
      <dgm:t>
        <a:bodyPr/>
        <a:lstStyle/>
        <a:p>
          <a:endParaRPr lang="en-US"/>
        </a:p>
      </dgm:t>
    </dgm:pt>
    <dgm:pt modelId="{074603F0-62BE-43B3-8DDB-6F68333D66E0}" type="sibTrans" cxnId="{ECC775FF-1199-4E0B-A289-EA807D1B2B2E}">
      <dgm:prSet/>
      <dgm:spPr/>
      <dgm:t>
        <a:bodyPr/>
        <a:lstStyle/>
        <a:p>
          <a:endParaRPr lang="en-US"/>
        </a:p>
      </dgm:t>
    </dgm:pt>
    <dgm:pt modelId="{5C6DED53-05BD-42BA-9A17-9A50FFE74090}">
      <dgm:prSet/>
      <dgm:spPr/>
      <dgm:t>
        <a:bodyPr/>
        <a:lstStyle/>
        <a:p>
          <a:r>
            <a:rPr lang="en-US"/>
            <a:t>Main Menu</a:t>
          </a:r>
        </a:p>
      </dgm:t>
    </dgm:pt>
    <dgm:pt modelId="{7827EE9A-5994-4F95-A108-1A4303D5EFC7}" type="parTrans" cxnId="{97FD39AA-B46E-45B9-B663-F1C75A61E990}">
      <dgm:prSet/>
      <dgm:spPr/>
      <dgm:t>
        <a:bodyPr/>
        <a:lstStyle/>
        <a:p>
          <a:endParaRPr lang="en-US"/>
        </a:p>
      </dgm:t>
    </dgm:pt>
    <dgm:pt modelId="{CE18ADFA-3BF2-4093-A85C-172B09F59CB9}" type="sibTrans" cxnId="{97FD39AA-B46E-45B9-B663-F1C75A61E990}">
      <dgm:prSet/>
      <dgm:spPr/>
      <dgm:t>
        <a:bodyPr/>
        <a:lstStyle/>
        <a:p>
          <a:endParaRPr lang="en-US"/>
        </a:p>
      </dgm:t>
    </dgm:pt>
    <dgm:pt modelId="{E13BF1F5-EF19-45AC-B033-4AFDA980B65B}">
      <dgm:prSet/>
      <dgm:spPr/>
      <dgm:t>
        <a:bodyPr/>
        <a:lstStyle/>
        <a:p>
          <a:r>
            <a:rPr lang="en-US"/>
            <a:t>Checking Account</a:t>
          </a:r>
        </a:p>
      </dgm:t>
    </dgm:pt>
    <dgm:pt modelId="{216679B6-28D1-43BC-B71A-2B3F1E23B819}" type="parTrans" cxnId="{8E8ACBDD-4AF6-4385-9E5E-48B81DE8095A}">
      <dgm:prSet/>
      <dgm:spPr/>
      <dgm:t>
        <a:bodyPr/>
        <a:lstStyle/>
        <a:p>
          <a:endParaRPr lang="en-US"/>
        </a:p>
      </dgm:t>
    </dgm:pt>
    <dgm:pt modelId="{C4FEFA68-789B-436A-AA54-ECDC6CD1181F}" type="sibTrans" cxnId="{8E8ACBDD-4AF6-4385-9E5E-48B81DE8095A}">
      <dgm:prSet/>
      <dgm:spPr/>
      <dgm:t>
        <a:bodyPr/>
        <a:lstStyle/>
        <a:p>
          <a:endParaRPr lang="en-US"/>
        </a:p>
      </dgm:t>
    </dgm:pt>
    <dgm:pt modelId="{EFFBF246-D447-410B-9997-CCC901BFDFC7}">
      <dgm:prSet/>
      <dgm:spPr/>
      <dgm:t>
        <a:bodyPr/>
        <a:lstStyle/>
        <a:p>
          <a:r>
            <a:rPr lang="en-US"/>
            <a:t>Saving Account</a:t>
          </a:r>
        </a:p>
      </dgm:t>
    </dgm:pt>
    <dgm:pt modelId="{BADA32E1-481E-49C2-8727-296C0F4B8100}" type="parTrans" cxnId="{437C23E4-F5DC-4688-8F16-75989AD9CC56}">
      <dgm:prSet/>
      <dgm:spPr/>
      <dgm:t>
        <a:bodyPr/>
        <a:lstStyle/>
        <a:p>
          <a:endParaRPr lang="en-US"/>
        </a:p>
      </dgm:t>
    </dgm:pt>
    <dgm:pt modelId="{24554283-25B8-40BA-BE6C-B867A41702AE}" type="sibTrans" cxnId="{437C23E4-F5DC-4688-8F16-75989AD9CC56}">
      <dgm:prSet/>
      <dgm:spPr/>
      <dgm:t>
        <a:bodyPr/>
        <a:lstStyle/>
        <a:p>
          <a:endParaRPr lang="en-US"/>
        </a:p>
      </dgm:t>
    </dgm:pt>
    <dgm:pt modelId="{290A6E40-79D4-4C05-ACBD-29539E60FA24}">
      <dgm:prSet/>
      <dgm:spPr/>
      <dgm:t>
        <a:bodyPr/>
        <a:lstStyle/>
        <a:p>
          <a:r>
            <a:rPr lang="en-US"/>
            <a:t>Transfer Account</a:t>
          </a:r>
        </a:p>
      </dgm:t>
    </dgm:pt>
    <dgm:pt modelId="{049B9391-6C2C-42A8-BFBF-035C9B5154CC}" type="parTrans" cxnId="{B1E5C1EF-E6BE-4F7C-A78F-5296CE7009DD}">
      <dgm:prSet/>
      <dgm:spPr/>
      <dgm:t>
        <a:bodyPr/>
        <a:lstStyle/>
        <a:p>
          <a:endParaRPr lang="en-US"/>
        </a:p>
      </dgm:t>
    </dgm:pt>
    <dgm:pt modelId="{C1DAA0EA-6B63-4559-99DC-3B36BA7ADA71}" type="sibTrans" cxnId="{B1E5C1EF-E6BE-4F7C-A78F-5296CE7009DD}">
      <dgm:prSet/>
      <dgm:spPr/>
      <dgm:t>
        <a:bodyPr/>
        <a:lstStyle/>
        <a:p>
          <a:endParaRPr lang="en-US"/>
        </a:p>
      </dgm:t>
    </dgm:pt>
    <dgm:pt modelId="{A540D010-25F6-46DA-B344-A488353B128D}">
      <dgm:prSet/>
      <dgm:spPr/>
      <dgm:t>
        <a:bodyPr/>
        <a:lstStyle/>
        <a:p>
          <a:r>
            <a:rPr lang="en-US"/>
            <a:t>Programming</a:t>
          </a:r>
        </a:p>
      </dgm:t>
    </dgm:pt>
    <dgm:pt modelId="{1E01C877-F336-40BF-9BD6-13338BE13096}" type="parTrans" cxnId="{EB8BCC7C-05F7-4E03-8696-20F9ECCAD99F}">
      <dgm:prSet/>
      <dgm:spPr/>
      <dgm:t>
        <a:bodyPr/>
        <a:lstStyle/>
        <a:p>
          <a:endParaRPr lang="en-US"/>
        </a:p>
      </dgm:t>
    </dgm:pt>
    <dgm:pt modelId="{E1DBD616-C969-4F8B-9AAF-BD3D4A5A2EFD}" type="sibTrans" cxnId="{EB8BCC7C-05F7-4E03-8696-20F9ECCAD99F}">
      <dgm:prSet/>
      <dgm:spPr/>
      <dgm:t>
        <a:bodyPr/>
        <a:lstStyle/>
        <a:p>
          <a:endParaRPr lang="en-US"/>
        </a:p>
      </dgm:t>
    </dgm:pt>
    <dgm:pt modelId="{D6D62F33-A35C-4ECB-81E8-432B667F7AB4}">
      <dgm:prSet/>
      <dgm:spPr/>
      <dgm:t>
        <a:bodyPr/>
        <a:lstStyle/>
        <a:p>
          <a:r>
            <a:rPr lang="en-US"/>
            <a:t>Security Implementations</a:t>
          </a:r>
        </a:p>
      </dgm:t>
    </dgm:pt>
    <dgm:pt modelId="{EF0BAF3D-DEFE-4A4B-92F2-565871E553A0}" type="parTrans" cxnId="{432A8E71-7C6C-4074-B532-084BC21E5B36}">
      <dgm:prSet/>
      <dgm:spPr/>
      <dgm:t>
        <a:bodyPr/>
        <a:lstStyle/>
        <a:p>
          <a:endParaRPr lang="en-US"/>
        </a:p>
      </dgm:t>
    </dgm:pt>
    <dgm:pt modelId="{6488870C-2064-478E-83D2-097BA8D895EE}" type="sibTrans" cxnId="{432A8E71-7C6C-4074-B532-084BC21E5B36}">
      <dgm:prSet/>
      <dgm:spPr/>
      <dgm:t>
        <a:bodyPr/>
        <a:lstStyle/>
        <a:p>
          <a:endParaRPr lang="en-US"/>
        </a:p>
      </dgm:t>
    </dgm:pt>
    <dgm:pt modelId="{9D35652B-B697-4411-A7E0-61B5D789C916}">
      <dgm:prSet/>
      <dgm:spPr/>
      <dgm:t>
        <a:bodyPr/>
        <a:lstStyle/>
        <a:p>
          <a:r>
            <a:rPr lang="en-US"/>
            <a:t>Advantages</a:t>
          </a:r>
        </a:p>
      </dgm:t>
    </dgm:pt>
    <dgm:pt modelId="{2F013C67-9B80-47D9-B942-8CAC48D4F4F7}" type="parTrans" cxnId="{BC15166D-A61D-4F44-BE64-A1A48EBAC1FC}">
      <dgm:prSet/>
      <dgm:spPr/>
      <dgm:t>
        <a:bodyPr/>
        <a:lstStyle/>
        <a:p>
          <a:endParaRPr lang="en-US"/>
        </a:p>
      </dgm:t>
    </dgm:pt>
    <dgm:pt modelId="{72B86AF9-BFF1-4AFE-957A-7200ACBD07EB}" type="sibTrans" cxnId="{BC15166D-A61D-4F44-BE64-A1A48EBAC1FC}">
      <dgm:prSet/>
      <dgm:spPr/>
      <dgm:t>
        <a:bodyPr/>
        <a:lstStyle/>
        <a:p>
          <a:endParaRPr lang="en-US"/>
        </a:p>
      </dgm:t>
    </dgm:pt>
    <dgm:pt modelId="{C63D2A7E-EAD3-400A-874D-461A0241234C}">
      <dgm:prSet/>
      <dgm:spPr/>
      <dgm:t>
        <a:bodyPr/>
        <a:lstStyle/>
        <a:p>
          <a:r>
            <a:rPr lang="en-US"/>
            <a:t>Conclusion</a:t>
          </a:r>
        </a:p>
      </dgm:t>
    </dgm:pt>
    <dgm:pt modelId="{3D9C9973-67D3-4363-AF83-ABF23E4AA1A9}" type="parTrans" cxnId="{ABE52F75-1DE5-478D-8AD7-7D0561E7F408}">
      <dgm:prSet/>
      <dgm:spPr/>
      <dgm:t>
        <a:bodyPr/>
        <a:lstStyle/>
        <a:p>
          <a:endParaRPr lang="en-US"/>
        </a:p>
      </dgm:t>
    </dgm:pt>
    <dgm:pt modelId="{99C110F1-3B56-4394-A0A7-4255807984CB}" type="sibTrans" cxnId="{ABE52F75-1DE5-478D-8AD7-7D0561E7F408}">
      <dgm:prSet/>
      <dgm:spPr/>
      <dgm:t>
        <a:bodyPr/>
        <a:lstStyle/>
        <a:p>
          <a:endParaRPr lang="en-US"/>
        </a:p>
      </dgm:t>
    </dgm:pt>
    <dgm:pt modelId="{148666CF-9829-410C-BF65-643D63AF8373}" type="pres">
      <dgm:prSet presAssocID="{64D0F2CA-420E-4AF1-93E0-10CC51BF728B}" presName="linear" presStyleCnt="0">
        <dgm:presLayoutVars>
          <dgm:animLvl val="lvl"/>
          <dgm:resizeHandles val="exact"/>
        </dgm:presLayoutVars>
      </dgm:prSet>
      <dgm:spPr/>
    </dgm:pt>
    <dgm:pt modelId="{4A9C4F76-875F-4ECB-BC05-06A795CE1D62}" type="pres">
      <dgm:prSet presAssocID="{3EA02675-29E1-464C-A40C-326684EB7D91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628AB456-7A45-4152-899B-4058B3740325}" type="pres">
      <dgm:prSet presAssocID="{0C028FD8-2764-4540-9DAB-5902394192C1}" presName="spacer" presStyleCnt="0"/>
      <dgm:spPr/>
    </dgm:pt>
    <dgm:pt modelId="{91131FE4-B003-4BA0-B3CC-3AF5289F4C15}" type="pres">
      <dgm:prSet presAssocID="{768A3A78-009C-4A6D-884B-5DD6C40F6827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574AE115-7E59-4153-972F-316572597810}" type="pres">
      <dgm:prSet presAssocID="{322DE3EC-582D-4746-9606-50357227E104}" presName="spacer" presStyleCnt="0"/>
      <dgm:spPr/>
    </dgm:pt>
    <dgm:pt modelId="{9CB1203A-6F84-4C06-90CD-716C331776BD}" type="pres">
      <dgm:prSet presAssocID="{E9D564AA-0D82-457E-8F56-CA4069C78C1F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EEE544EE-A4E3-43C8-8E79-D96C7DF7BDA7}" type="pres">
      <dgm:prSet presAssocID="{AF6B02C8-5819-4B2B-99BE-861206C2E992}" presName="spacer" presStyleCnt="0"/>
      <dgm:spPr/>
    </dgm:pt>
    <dgm:pt modelId="{E0325665-4E4D-4FDB-BBB1-5AB7A36AAA64}" type="pres">
      <dgm:prSet presAssocID="{583F32C0-BAD4-41BE-88D8-216189A9A195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BEC0E9B5-1F0F-465D-A8C8-A6B9835C3FE8}" type="pres">
      <dgm:prSet presAssocID="{074603F0-62BE-43B3-8DDB-6F68333D66E0}" presName="spacer" presStyleCnt="0"/>
      <dgm:spPr/>
    </dgm:pt>
    <dgm:pt modelId="{8B6FF1A6-FD6B-42E8-A29F-F3AC14F93478}" type="pres">
      <dgm:prSet presAssocID="{5C6DED53-05BD-42BA-9A17-9A50FFE74090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F3F9943F-BF44-4BF4-91E4-AEC2A4D9FEDF}" type="pres">
      <dgm:prSet presAssocID="{CE18ADFA-3BF2-4093-A85C-172B09F59CB9}" presName="spacer" presStyleCnt="0"/>
      <dgm:spPr/>
    </dgm:pt>
    <dgm:pt modelId="{BC2FAEDC-8EBA-4C2F-9885-1E780C0FCF60}" type="pres">
      <dgm:prSet presAssocID="{E13BF1F5-EF19-45AC-B033-4AFDA980B65B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1351F3F3-5432-4C6B-BE8D-B6D04409FA6A}" type="pres">
      <dgm:prSet presAssocID="{C4FEFA68-789B-436A-AA54-ECDC6CD1181F}" presName="spacer" presStyleCnt="0"/>
      <dgm:spPr/>
    </dgm:pt>
    <dgm:pt modelId="{0F77904E-8639-4B67-A32B-26996D226F56}" type="pres">
      <dgm:prSet presAssocID="{EFFBF246-D447-410B-9997-CCC901BFDFC7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69C41AD4-65B7-4499-A524-EA4AA5B8E72B}" type="pres">
      <dgm:prSet presAssocID="{24554283-25B8-40BA-BE6C-B867A41702AE}" presName="spacer" presStyleCnt="0"/>
      <dgm:spPr/>
    </dgm:pt>
    <dgm:pt modelId="{5EB4A2E7-2DAE-4E82-9ECD-37682F1C1729}" type="pres">
      <dgm:prSet presAssocID="{290A6E40-79D4-4C05-ACBD-29539E60FA24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4688427B-3BE1-432F-8D67-5693663F2BAD}" type="pres">
      <dgm:prSet presAssocID="{C1DAA0EA-6B63-4559-99DC-3B36BA7ADA71}" presName="spacer" presStyleCnt="0"/>
      <dgm:spPr/>
    </dgm:pt>
    <dgm:pt modelId="{C434D17E-F2C0-46D2-8023-771F37B377A4}" type="pres">
      <dgm:prSet presAssocID="{A540D010-25F6-46DA-B344-A488353B128D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2071ECCE-43CE-492A-8866-B0AB3FEFBBF0}" type="pres">
      <dgm:prSet presAssocID="{E1DBD616-C969-4F8B-9AAF-BD3D4A5A2EFD}" presName="spacer" presStyleCnt="0"/>
      <dgm:spPr/>
    </dgm:pt>
    <dgm:pt modelId="{8F877329-6EDA-4B68-99BE-B4726AE11914}" type="pres">
      <dgm:prSet presAssocID="{D6D62F33-A35C-4ECB-81E8-432B667F7AB4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B84526F7-A2B0-481B-ADFE-F6AC7092AB77}" type="pres">
      <dgm:prSet presAssocID="{6488870C-2064-478E-83D2-097BA8D895EE}" presName="spacer" presStyleCnt="0"/>
      <dgm:spPr/>
    </dgm:pt>
    <dgm:pt modelId="{A17E2083-34E9-4D9E-86C6-13CD3E77DE5F}" type="pres">
      <dgm:prSet presAssocID="{9D35652B-B697-4411-A7E0-61B5D789C916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D08EC1A4-825B-4DDA-91D0-1FFC9724CE6A}" type="pres">
      <dgm:prSet presAssocID="{72B86AF9-BFF1-4AFE-957A-7200ACBD07EB}" presName="spacer" presStyleCnt="0"/>
      <dgm:spPr/>
    </dgm:pt>
    <dgm:pt modelId="{ED7C3323-78A5-45EB-AE5B-BCC285FD4C21}" type="pres">
      <dgm:prSet presAssocID="{C63D2A7E-EAD3-400A-874D-461A0241234C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11806F0E-B456-4310-A36F-295503D3C55A}" type="presOf" srcId="{583F32C0-BAD4-41BE-88D8-216189A9A195}" destId="{E0325665-4E4D-4FDB-BBB1-5AB7A36AAA64}" srcOrd="0" destOrd="0" presId="urn:microsoft.com/office/officeart/2005/8/layout/vList2"/>
    <dgm:cxn modelId="{8C521B27-5386-4E02-9731-1C550A40674B}" type="presOf" srcId="{EFFBF246-D447-410B-9997-CCC901BFDFC7}" destId="{0F77904E-8639-4B67-A32B-26996D226F56}" srcOrd="0" destOrd="0" presId="urn:microsoft.com/office/officeart/2005/8/layout/vList2"/>
    <dgm:cxn modelId="{CC83F22A-C0D0-43CC-9EAE-31331203EB49}" type="presOf" srcId="{D6D62F33-A35C-4ECB-81E8-432B667F7AB4}" destId="{8F877329-6EDA-4B68-99BE-B4726AE11914}" srcOrd="0" destOrd="0" presId="urn:microsoft.com/office/officeart/2005/8/layout/vList2"/>
    <dgm:cxn modelId="{A638C02F-51E0-4AEA-AA6B-90C6D53AF0FC}" type="presOf" srcId="{5C6DED53-05BD-42BA-9A17-9A50FFE74090}" destId="{8B6FF1A6-FD6B-42E8-A29F-F3AC14F93478}" srcOrd="0" destOrd="0" presId="urn:microsoft.com/office/officeart/2005/8/layout/vList2"/>
    <dgm:cxn modelId="{C0F7565D-40FF-40A5-9087-FA6D4199B461}" type="presOf" srcId="{E13BF1F5-EF19-45AC-B033-4AFDA980B65B}" destId="{BC2FAEDC-8EBA-4C2F-9885-1E780C0FCF60}" srcOrd="0" destOrd="0" presId="urn:microsoft.com/office/officeart/2005/8/layout/vList2"/>
    <dgm:cxn modelId="{0A415749-43E9-4409-BF6D-E9F9C34B3B0A}" type="presOf" srcId="{E9D564AA-0D82-457E-8F56-CA4069C78C1F}" destId="{9CB1203A-6F84-4C06-90CD-716C331776BD}" srcOrd="0" destOrd="0" presId="urn:microsoft.com/office/officeart/2005/8/layout/vList2"/>
    <dgm:cxn modelId="{559A0D6C-C507-4E5B-AA0E-2D422EDD2BD0}" srcId="{64D0F2CA-420E-4AF1-93E0-10CC51BF728B}" destId="{E9D564AA-0D82-457E-8F56-CA4069C78C1F}" srcOrd="2" destOrd="0" parTransId="{37E2D0A9-94D5-413D-9BF7-01A50980F5BB}" sibTransId="{AF6B02C8-5819-4B2B-99BE-861206C2E992}"/>
    <dgm:cxn modelId="{BC15166D-A61D-4F44-BE64-A1A48EBAC1FC}" srcId="{64D0F2CA-420E-4AF1-93E0-10CC51BF728B}" destId="{9D35652B-B697-4411-A7E0-61B5D789C916}" srcOrd="10" destOrd="0" parTransId="{2F013C67-9B80-47D9-B942-8CAC48D4F4F7}" sibTransId="{72B86AF9-BFF1-4AFE-957A-7200ACBD07EB}"/>
    <dgm:cxn modelId="{432A8E71-7C6C-4074-B532-084BC21E5B36}" srcId="{64D0F2CA-420E-4AF1-93E0-10CC51BF728B}" destId="{D6D62F33-A35C-4ECB-81E8-432B667F7AB4}" srcOrd="9" destOrd="0" parTransId="{EF0BAF3D-DEFE-4A4B-92F2-565871E553A0}" sibTransId="{6488870C-2064-478E-83D2-097BA8D895EE}"/>
    <dgm:cxn modelId="{60E54E53-9D26-432A-BFBC-D8E3235D44D6}" type="presOf" srcId="{768A3A78-009C-4A6D-884B-5DD6C40F6827}" destId="{91131FE4-B003-4BA0-B3CC-3AF5289F4C15}" srcOrd="0" destOrd="0" presId="urn:microsoft.com/office/officeart/2005/8/layout/vList2"/>
    <dgm:cxn modelId="{3F4E9B54-8B9E-42A5-A5DF-6BC88AF9379F}" type="presOf" srcId="{C63D2A7E-EAD3-400A-874D-461A0241234C}" destId="{ED7C3323-78A5-45EB-AE5B-BCC285FD4C21}" srcOrd="0" destOrd="0" presId="urn:microsoft.com/office/officeart/2005/8/layout/vList2"/>
    <dgm:cxn modelId="{ABE52F75-1DE5-478D-8AD7-7D0561E7F408}" srcId="{64D0F2CA-420E-4AF1-93E0-10CC51BF728B}" destId="{C63D2A7E-EAD3-400A-874D-461A0241234C}" srcOrd="11" destOrd="0" parTransId="{3D9C9973-67D3-4363-AF83-ABF23E4AA1A9}" sibTransId="{99C110F1-3B56-4394-A0A7-4255807984CB}"/>
    <dgm:cxn modelId="{EB8BCC7C-05F7-4E03-8696-20F9ECCAD99F}" srcId="{64D0F2CA-420E-4AF1-93E0-10CC51BF728B}" destId="{A540D010-25F6-46DA-B344-A488353B128D}" srcOrd="8" destOrd="0" parTransId="{1E01C877-F336-40BF-9BD6-13338BE13096}" sibTransId="{E1DBD616-C969-4F8B-9AAF-BD3D4A5A2EFD}"/>
    <dgm:cxn modelId="{28C8978F-3A1E-4C3E-9D0B-B83808969C3B}" type="presOf" srcId="{290A6E40-79D4-4C05-ACBD-29539E60FA24}" destId="{5EB4A2E7-2DAE-4E82-9ECD-37682F1C1729}" srcOrd="0" destOrd="0" presId="urn:microsoft.com/office/officeart/2005/8/layout/vList2"/>
    <dgm:cxn modelId="{6E934796-A19F-4353-8C69-0FC61D0EB33C}" srcId="{64D0F2CA-420E-4AF1-93E0-10CC51BF728B}" destId="{768A3A78-009C-4A6D-884B-5DD6C40F6827}" srcOrd="1" destOrd="0" parTransId="{7A6D00E8-6109-4FB4-AD76-C7D149683537}" sibTransId="{322DE3EC-582D-4746-9606-50357227E104}"/>
    <dgm:cxn modelId="{97FD39AA-B46E-45B9-B663-F1C75A61E990}" srcId="{64D0F2CA-420E-4AF1-93E0-10CC51BF728B}" destId="{5C6DED53-05BD-42BA-9A17-9A50FFE74090}" srcOrd="4" destOrd="0" parTransId="{7827EE9A-5994-4F95-A108-1A4303D5EFC7}" sibTransId="{CE18ADFA-3BF2-4093-A85C-172B09F59CB9}"/>
    <dgm:cxn modelId="{5B7589AC-494C-4B55-A117-0B21467D3114}" type="presOf" srcId="{9D35652B-B697-4411-A7E0-61B5D789C916}" destId="{A17E2083-34E9-4D9E-86C6-13CD3E77DE5F}" srcOrd="0" destOrd="0" presId="urn:microsoft.com/office/officeart/2005/8/layout/vList2"/>
    <dgm:cxn modelId="{27DFDFC0-AC54-4476-8CB7-92825D02E279}" type="presOf" srcId="{A540D010-25F6-46DA-B344-A488353B128D}" destId="{C434D17E-F2C0-46D2-8023-771F37B377A4}" srcOrd="0" destOrd="0" presId="urn:microsoft.com/office/officeart/2005/8/layout/vList2"/>
    <dgm:cxn modelId="{226100D8-9FDC-47C3-94FA-F1B20AA8C861}" srcId="{64D0F2CA-420E-4AF1-93E0-10CC51BF728B}" destId="{3EA02675-29E1-464C-A40C-326684EB7D91}" srcOrd="0" destOrd="0" parTransId="{32B831FC-73EF-43C6-B472-F87006B4507B}" sibTransId="{0C028FD8-2764-4540-9DAB-5902394192C1}"/>
    <dgm:cxn modelId="{8E8ACBDD-4AF6-4385-9E5E-48B81DE8095A}" srcId="{64D0F2CA-420E-4AF1-93E0-10CC51BF728B}" destId="{E13BF1F5-EF19-45AC-B033-4AFDA980B65B}" srcOrd="5" destOrd="0" parTransId="{216679B6-28D1-43BC-B71A-2B3F1E23B819}" sibTransId="{C4FEFA68-789B-436A-AA54-ECDC6CD1181F}"/>
    <dgm:cxn modelId="{437C23E4-F5DC-4688-8F16-75989AD9CC56}" srcId="{64D0F2CA-420E-4AF1-93E0-10CC51BF728B}" destId="{EFFBF246-D447-410B-9997-CCC901BFDFC7}" srcOrd="6" destOrd="0" parTransId="{BADA32E1-481E-49C2-8727-296C0F4B8100}" sibTransId="{24554283-25B8-40BA-BE6C-B867A41702AE}"/>
    <dgm:cxn modelId="{B1E5C1EF-E6BE-4F7C-A78F-5296CE7009DD}" srcId="{64D0F2CA-420E-4AF1-93E0-10CC51BF728B}" destId="{290A6E40-79D4-4C05-ACBD-29539E60FA24}" srcOrd="7" destOrd="0" parTransId="{049B9391-6C2C-42A8-BFBF-035C9B5154CC}" sibTransId="{C1DAA0EA-6B63-4559-99DC-3B36BA7ADA71}"/>
    <dgm:cxn modelId="{D35E63F4-FE65-4080-937D-ED95F0FC6187}" type="presOf" srcId="{64D0F2CA-420E-4AF1-93E0-10CC51BF728B}" destId="{148666CF-9829-410C-BF65-643D63AF8373}" srcOrd="0" destOrd="0" presId="urn:microsoft.com/office/officeart/2005/8/layout/vList2"/>
    <dgm:cxn modelId="{C8BA07FF-D8B5-455A-9E13-DBFC32F32C76}" type="presOf" srcId="{3EA02675-29E1-464C-A40C-326684EB7D91}" destId="{4A9C4F76-875F-4ECB-BC05-06A795CE1D62}" srcOrd="0" destOrd="0" presId="urn:microsoft.com/office/officeart/2005/8/layout/vList2"/>
    <dgm:cxn modelId="{ECC775FF-1199-4E0B-A289-EA807D1B2B2E}" srcId="{64D0F2CA-420E-4AF1-93E0-10CC51BF728B}" destId="{583F32C0-BAD4-41BE-88D8-216189A9A195}" srcOrd="3" destOrd="0" parTransId="{2A6E7437-1EFD-4F5E-88FA-7AC9AA297471}" sibTransId="{074603F0-62BE-43B3-8DDB-6F68333D66E0}"/>
    <dgm:cxn modelId="{AE82709A-DEC3-4921-BA18-F2EC915341F3}" type="presParOf" srcId="{148666CF-9829-410C-BF65-643D63AF8373}" destId="{4A9C4F76-875F-4ECB-BC05-06A795CE1D62}" srcOrd="0" destOrd="0" presId="urn:microsoft.com/office/officeart/2005/8/layout/vList2"/>
    <dgm:cxn modelId="{51D769CE-2271-4CC0-B105-08ABADF6D72E}" type="presParOf" srcId="{148666CF-9829-410C-BF65-643D63AF8373}" destId="{628AB456-7A45-4152-899B-4058B3740325}" srcOrd="1" destOrd="0" presId="urn:microsoft.com/office/officeart/2005/8/layout/vList2"/>
    <dgm:cxn modelId="{8F002998-C4A4-490F-8DA7-721DE592B259}" type="presParOf" srcId="{148666CF-9829-410C-BF65-643D63AF8373}" destId="{91131FE4-B003-4BA0-B3CC-3AF5289F4C15}" srcOrd="2" destOrd="0" presId="urn:microsoft.com/office/officeart/2005/8/layout/vList2"/>
    <dgm:cxn modelId="{9261B71A-D954-41D9-A784-A6B91E0DE927}" type="presParOf" srcId="{148666CF-9829-410C-BF65-643D63AF8373}" destId="{574AE115-7E59-4153-972F-316572597810}" srcOrd="3" destOrd="0" presId="urn:microsoft.com/office/officeart/2005/8/layout/vList2"/>
    <dgm:cxn modelId="{78ABB6A2-C102-45C2-90E0-041B45CC5906}" type="presParOf" srcId="{148666CF-9829-410C-BF65-643D63AF8373}" destId="{9CB1203A-6F84-4C06-90CD-716C331776BD}" srcOrd="4" destOrd="0" presId="urn:microsoft.com/office/officeart/2005/8/layout/vList2"/>
    <dgm:cxn modelId="{074C2B5F-F3D8-4844-BDBA-46C814868A3D}" type="presParOf" srcId="{148666CF-9829-410C-BF65-643D63AF8373}" destId="{EEE544EE-A4E3-43C8-8E79-D96C7DF7BDA7}" srcOrd="5" destOrd="0" presId="urn:microsoft.com/office/officeart/2005/8/layout/vList2"/>
    <dgm:cxn modelId="{0FBFAEC4-81C7-425D-A688-8D3C25A13351}" type="presParOf" srcId="{148666CF-9829-410C-BF65-643D63AF8373}" destId="{E0325665-4E4D-4FDB-BBB1-5AB7A36AAA64}" srcOrd="6" destOrd="0" presId="urn:microsoft.com/office/officeart/2005/8/layout/vList2"/>
    <dgm:cxn modelId="{53F81B52-6869-492A-B9E6-EACE8208F89F}" type="presParOf" srcId="{148666CF-9829-410C-BF65-643D63AF8373}" destId="{BEC0E9B5-1F0F-465D-A8C8-A6B9835C3FE8}" srcOrd="7" destOrd="0" presId="urn:microsoft.com/office/officeart/2005/8/layout/vList2"/>
    <dgm:cxn modelId="{28CF1D88-A21B-40CD-8EA8-8175DE425B94}" type="presParOf" srcId="{148666CF-9829-410C-BF65-643D63AF8373}" destId="{8B6FF1A6-FD6B-42E8-A29F-F3AC14F93478}" srcOrd="8" destOrd="0" presId="urn:microsoft.com/office/officeart/2005/8/layout/vList2"/>
    <dgm:cxn modelId="{496A4FFA-AB9D-4BEC-889D-CB3B95329F4C}" type="presParOf" srcId="{148666CF-9829-410C-BF65-643D63AF8373}" destId="{F3F9943F-BF44-4BF4-91E4-AEC2A4D9FEDF}" srcOrd="9" destOrd="0" presId="urn:microsoft.com/office/officeart/2005/8/layout/vList2"/>
    <dgm:cxn modelId="{C06C2C0A-7A9D-44F0-B96E-9A8007DE970C}" type="presParOf" srcId="{148666CF-9829-410C-BF65-643D63AF8373}" destId="{BC2FAEDC-8EBA-4C2F-9885-1E780C0FCF60}" srcOrd="10" destOrd="0" presId="urn:microsoft.com/office/officeart/2005/8/layout/vList2"/>
    <dgm:cxn modelId="{420EC5C6-464B-4B73-90B1-D83836111540}" type="presParOf" srcId="{148666CF-9829-410C-BF65-643D63AF8373}" destId="{1351F3F3-5432-4C6B-BE8D-B6D04409FA6A}" srcOrd="11" destOrd="0" presId="urn:microsoft.com/office/officeart/2005/8/layout/vList2"/>
    <dgm:cxn modelId="{0F6BBA94-DE32-4682-9A2C-7BD4C986E1A1}" type="presParOf" srcId="{148666CF-9829-410C-BF65-643D63AF8373}" destId="{0F77904E-8639-4B67-A32B-26996D226F56}" srcOrd="12" destOrd="0" presId="urn:microsoft.com/office/officeart/2005/8/layout/vList2"/>
    <dgm:cxn modelId="{965B5061-4239-470A-B04B-6FA6429F933F}" type="presParOf" srcId="{148666CF-9829-410C-BF65-643D63AF8373}" destId="{69C41AD4-65B7-4499-A524-EA4AA5B8E72B}" srcOrd="13" destOrd="0" presId="urn:microsoft.com/office/officeart/2005/8/layout/vList2"/>
    <dgm:cxn modelId="{5FB92642-03C1-4271-8DE4-B7FB4FBA31F3}" type="presParOf" srcId="{148666CF-9829-410C-BF65-643D63AF8373}" destId="{5EB4A2E7-2DAE-4E82-9ECD-37682F1C1729}" srcOrd="14" destOrd="0" presId="urn:microsoft.com/office/officeart/2005/8/layout/vList2"/>
    <dgm:cxn modelId="{F0AAF9CD-5CF7-48F5-89F1-10F1B9A4AA78}" type="presParOf" srcId="{148666CF-9829-410C-BF65-643D63AF8373}" destId="{4688427B-3BE1-432F-8D67-5693663F2BAD}" srcOrd="15" destOrd="0" presId="urn:microsoft.com/office/officeart/2005/8/layout/vList2"/>
    <dgm:cxn modelId="{2DE4FF65-5463-4620-9380-641BF65169DE}" type="presParOf" srcId="{148666CF-9829-410C-BF65-643D63AF8373}" destId="{C434D17E-F2C0-46D2-8023-771F37B377A4}" srcOrd="16" destOrd="0" presId="urn:microsoft.com/office/officeart/2005/8/layout/vList2"/>
    <dgm:cxn modelId="{81A82822-8FF4-4B79-8067-8FC6B76EF026}" type="presParOf" srcId="{148666CF-9829-410C-BF65-643D63AF8373}" destId="{2071ECCE-43CE-492A-8866-B0AB3FEFBBF0}" srcOrd="17" destOrd="0" presId="urn:microsoft.com/office/officeart/2005/8/layout/vList2"/>
    <dgm:cxn modelId="{EF04D5C7-AAF0-4766-B0FC-0A0E78ECB734}" type="presParOf" srcId="{148666CF-9829-410C-BF65-643D63AF8373}" destId="{8F877329-6EDA-4B68-99BE-B4726AE11914}" srcOrd="18" destOrd="0" presId="urn:microsoft.com/office/officeart/2005/8/layout/vList2"/>
    <dgm:cxn modelId="{4E8403AB-730D-4448-A925-ABE60E50D102}" type="presParOf" srcId="{148666CF-9829-410C-BF65-643D63AF8373}" destId="{B84526F7-A2B0-481B-ADFE-F6AC7092AB77}" srcOrd="19" destOrd="0" presId="urn:microsoft.com/office/officeart/2005/8/layout/vList2"/>
    <dgm:cxn modelId="{8E0FB2B4-11BF-4B54-AB7B-1FDD9FBC0E0F}" type="presParOf" srcId="{148666CF-9829-410C-BF65-643D63AF8373}" destId="{A17E2083-34E9-4D9E-86C6-13CD3E77DE5F}" srcOrd="20" destOrd="0" presId="urn:microsoft.com/office/officeart/2005/8/layout/vList2"/>
    <dgm:cxn modelId="{D78DA0E8-ABD3-4EFB-A121-DBC4454541E6}" type="presParOf" srcId="{148666CF-9829-410C-BF65-643D63AF8373}" destId="{D08EC1A4-825B-4DDA-91D0-1FFC9724CE6A}" srcOrd="21" destOrd="0" presId="urn:microsoft.com/office/officeart/2005/8/layout/vList2"/>
    <dgm:cxn modelId="{BDEEA3F1-6BB3-4E28-8F92-E246F3F68277}" type="presParOf" srcId="{148666CF-9829-410C-BF65-643D63AF8373}" destId="{ED7C3323-78A5-45EB-AE5B-BCC285FD4C21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05539F-C9CC-40B9-A6C6-D695D37DEF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2E4759B-25EE-49A1-AB00-B746D39D4988}">
      <dgm:prSet/>
      <dgm:spPr/>
      <dgm:t>
        <a:bodyPr/>
        <a:lstStyle/>
        <a:p>
          <a:r>
            <a:rPr lang="en-US" b="0" i="0"/>
            <a:t>Mobile app development is the creation of software intended to run on mobile devices and optimized to take advantage of those product's unique features and hardware</a:t>
          </a:r>
          <a:endParaRPr lang="en-US"/>
        </a:p>
      </dgm:t>
    </dgm:pt>
    <dgm:pt modelId="{9B95FB0D-72EA-4433-85B8-E32852081C67}" type="parTrans" cxnId="{5C0279C5-C941-4950-A1EF-DB8683CFD465}">
      <dgm:prSet/>
      <dgm:spPr/>
      <dgm:t>
        <a:bodyPr/>
        <a:lstStyle/>
        <a:p>
          <a:endParaRPr lang="en-US"/>
        </a:p>
      </dgm:t>
    </dgm:pt>
    <dgm:pt modelId="{10640C71-EBD8-46E3-8A40-F7FDB02D38DC}" type="sibTrans" cxnId="{5C0279C5-C941-4950-A1EF-DB8683CFD465}">
      <dgm:prSet/>
      <dgm:spPr/>
      <dgm:t>
        <a:bodyPr/>
        <a:lstStyle/>
        <a:p>
          <a:endParaRPr lang="en-US"/>
        </a:p>
      </dgm:t>
    </dgm:pt>
    <dgm:pt modelId="{EDE5AA04-B43B-4648-9F85-0C032BC616AD}">
      <dgm:prSet/>
      <dgm:spPr/>
      <dgm:t>
        <a:bodyPr/>
        <a:lstStyle/>
        <a:p>
          <a:r>
            <a:rPr lang="en-US" b="0" i="0"/>
            <a:t>With the exploding popularity of smartphones and tablets, mobile application development is becoming an increasingly popular medium of software creation.</a:t>
          </a:r>
          <a:endParaRPr lang="en-US"/>
        </a:p>
      </dgm:t>
    </dgm:pt>
    <dgm:pt modelId="{C8CBBF88-45EE-4A23-A2B9-C2693948CE6E}" type="parTrans" cxnId="{36510292-CDA1-43D5-983E-92037579B71F}">
      <dgm:prSet/>
      <dgm:spPr/>
      <dgm:t>
        <a:bodyPr/>
        <a:lstStyle/>
        <a:p>
          <a:endParaRPr lang="en-US"/>
        </a:p>
      </dgm:t>
    </dgm:pt>
    <dgm:pt modelId="{ACB09781-BEF7-4BED-AF0C-8CC14A64D23A}" type="sibTrans" cxnId="{36510292-CDA1-43D5-983E-92037579B71F}">
      <dgm:prSet/>
      <dgm:spPr/>
      <dgm:t>
        <a:bodyPr/>
        <a:lstStyle/>
        <a:p>
          <a:endParaRPr lang="en-US"/>
        </a:p>
      </dgm:t>
    </dgm:pt>
    <dgm:pt modelId="{EEDDC1DA-C810-482C-8914-4EE2424E4D9B}" type="pres">
      <dgm:prSet presAssocID="{7C05539F-C9CC-40B9-A6C6-D695D37DEF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2FED33-D7C7-4385-B04C-9B2C327FEE01}" type="pres">
      <dgm:prSet presAssocID="{22E4759B-25EE-49A1-AB00-B746D39D4988}" presName="hierRoot1" presStyleCnt="0"/>
      <dgm:spPr/>
    </dgm:pt>
    <dgm:pt modelId="{3F592508-5E3A-4FFA-8E59-CA8781A2D8FD}" type="pres">
      <dgm:prSet presAssocID="{22E4759B-25EE-49A1-AB00-B746D39D4988}" presName="composite" presStyleCnt="0"/>
      <dgm:spPr/>
    </dgm:pt>
    <dgm:pt modelId="{E1711224-30CD-4C84-B4D3-6FAD27083ED8}" type="pres">
      <dgm:prSet presAssocID="{22E4759B-25EE-49A1-AB00-B746D39D4988}" presName="background" presStyleLbl="node0" presStyleIdx="0" presStyleCnt="2"/>
      <dgm:spPr/>
    </dgm:pt>
    <dgm:pt modelId="{45E82D5D-F64B-4716-B8F3-996F6B8D2FD3}" type="pres">
      <dgm:prSet presAssocID="{22E4759B-25EE-49A1-AB00-B746D39D4988}" presName="text" presStyleLbl="fgAcc0" presStyleIdx="0" presStyleCnt="2">
        <dgm:presLayoutVars>
          <dgm:chPref val="3"/>
        </dgm:presLayoutVars>
      </dgm:prSet>
      <dgm:spPr/>
    </dgm:pt>
    <dgm:pt modelId="{69C5A5F6-E9DC-4E98-AAF6-CFBAEB9C7DF7}" type="pres">
      <dgm:prSet presAssocID="{22E4759B-25EE-49A1-AB00-B746D39D4988}" presName="hierChild2" presStyleCnt="0"/>
      <dgm:spPr/>
    </dgm:pt>
    <dgm:pt modelId="{3139E854-C2D7-4CCA-931D-018BA2A0C770}" type="pres">
      <dgm:prSet presAssocID="{EDE5AA04-B43B-4648-9F85-0C032BC616AD}" presName="hierRoot1" presStyleCnt="0"/>
      <dgm:spPr/>
    </dgm:pt>
    <dgm:pt modelId="{64DF78CE-D3B7-4288-80DC-A827BCB9C070}" type="pres">
      <dgm:prSet presAssocID="{EDE5AA04-B43B-4648-9F85-0C032BC616AD}" presName="composite" presStyleCnt="0"/>
      <dgm:spPr/>
    </dgm:pt>
    <dgm:pt modelId="{07BCAA78-2C0C-4DD6-B425-8C1534577864}" type="pres">
      <dgm:prSet presAssocID="{EDE5AA04-B43B-4648-9F85-0C032BC616AD}" presName="background" presStyleLbl="node0" presStyleIdx="1" presStyleCnt="2"/>
      <dgm:spPr/>
    </dgm:pt>
    <dgm:pt modelId="{5B47F514-9364-4810-BFEA-82459182A85A}" type="pres">
      <dgm:prSet presAssocID="{EDE5AA04-B43B-4648-9F85-0C032BC616AD}" presName="text" presStyleLbl="fgAcc0" presStyleIdx="1" presStyleCnt="2">
        <dgm:presLayoutVars>
          <dgm:chPref val="3"/>
        </dgm:presLayoutVars>
      </dgm:prSet>
      <dgm:spPr/>
    </dgm:pt>
    <dgm:pt modelId="{114FBF69-902D-4D0C-B438-942CE19CA705}" type="pres">
      <dgm:prSet presAssocID="{EDE5AA04-B43B-4648-9F85-0C032BC616AD}" presName="hierChild2" presStyleCnt="0"/>
      <dgm:spPr/>
    </dgm:pt>
  </dgm:ptLst>
  <dgm:cxnLst>
    <dgm:cxn modelId="{04CC8224-5F48-4BBD-8D39-1B700316B512}" type="presOf" srcId="{22E4759B-25EE-49A1-AB00-B746D39D4988}" destId="{45E82D5D-F64B-4716-B8F3-996F6B8D2FD3}" srcOrd="0" destOrd="0" presId="urn:microsoft.com/office/officeart/2005/8/layout/hierarchy1"/>
    <dgm:cxn modelId="{A08BE24B-A0E8-4EC8-B3B6-0CE0A6131DF5}" type="presOf" srcId="{EDE5AA04-B43B-4648-9F85-0C032BC616AD}" destId="{5B47F514-9364-4810-BFEA-82459182A85A}" srcOrd="0" destOrd="0" presId="urn:microsoft.com/office/officeart/2005/8/layout/hierarchy1"/>
    <dgm:cxn modelId="{F7400376-05CC-4645-83A1-CA9EEFD56B77}" type="presOf" srcId="{7C05539F-C9CC-40B9-A6C6-D695D37DEF76}" destId="{EEDDC1DA-C810-482C-8914-4EE2424E4D9B}" srcOrd="0" destOrd="0" presId="urn:microsoft.com/office/officeart/2005/8/layout/hierarchy1"/>
    <dgm:cxn modelId="{36510292-CDA1-43D5-983E-92037579B71F}" srcId="{7C05539F-C9CC-40B9-A6C6-D695D37DEF76}" destId="{EDE5AA04-B43B-4648-9F85-0C032BC616AD}" srcOrd="1" destOrd="0" parTransId="{C8CBBF88-45EE-4A23-A2B9-C2693948CE6E}" sibTransId="{ACB09781-BEF7-4BED-AF0C-8CC14A64D23A}"/>
    <dgm:cxn modelId="{5C0279C5-C941-4950-A1EF-DB8683CFD465}" srcId="{7C05539F-C9CC-40B9-A6C6-D695D37DEF76}" destId="{22E4759B-25EE-49A1-AB00-B746D39D4988}" srcOrd="0" destOrd="0" parTransId="{9B95FB0D-72EA-4433-85B8-E32852081C67}" sibTransId="{10640C71-EBD8-46E3-8A40-F7FDB02D38DC}"/>
    <dgm:cxn modelId="{0E41BEEB-383D-4EC0-914E-B1A354963606}" type="presParOf" srcId="{EEDDC1DA-C810-482C-8914-4EE2424E4D9B}" destId="{572FED33-D7C7-4385-B04C-9B2C327FEE01}" srcOrd="0" destOrd="0" presId="urn:microsoft.com/office/officeart/2005/8/layout/hierarchy1"/>
    <dgm:cxn modelId="{E8E550CA-1C0A-4E8F-B89F-AD9DBF72A0D9}" type="presParOf" srcId="{572FED33-D7C7-4385-B04C-9B2C327FEE01}" destId="{3F592508-5E3A-4FFA-8E59-CA8781A2D8FD}" srcOrd="0" destOrd="0" presId="urn:microsoft.com/office/officeart/2005/8/layout/hierarchy1"/>
    <dgm:cxn modelId="{EA36C540-6D6D-4FD1-A89C-3D110D4783EA}" type="presParOf" srcId="{3F592508-5E3A-4FFA-8E59-CA8781A2D8FD}" destId="{E1711224-30CD-4C84-B4D3-6FAD27083ED8}" srcOrd="0" destOrd="0" presId="urn:microsoft.com/office/officeart/2005/8/layout/hierarchy1"/>
    <dgm:cxn modelId="{39EF7B31-3F1B-49F3-AFD4-6F74BEEBAEBC}" type="presParOf" srcId="{3F592508-5E3A-4FFA-8E59-CA8781A2D8FD}" destId="{45E82D5D-F64B-4716-B8F3-996F6B8D2FD3}" srcOrd="1" destOrd="0" presId="urn:microsoft.com/office/officeart/2005/8/layout/hierarchy1"/>
    <dgm:cxn modelId="{A1564B8E-32B7-4653-A94E-90DAEE014084}" type="presParOf" srcId="{572FED33-D7C7-4385-B04C-9B2C327FEE01}" destId="{69C5A5F6-E9DC-4E98-AAF6-CFBAEB9C7DF7}" srcOrd="1" destOrd="0" presId="urn:microsoft.com/office/officeart/2005/8/layout/hierarchy1"/>
    <dgm:cxn modelId="{ED013EDC-CF0D-4ED4-9331-4A8151CBB110}" type="presParOf" srcId="{EEDDC1DA-C810-482C-8914-4EE2424E4D9B}" destId="{3139E854-C2D7-4CCA-931D-018BA2A0C770}" srcOrd="1" destOrd="0" presId="urn:microsoft.com/office/officeart/2005/8/layout/hierarchy1"/>
    <dgm:cxn modelId="{351C912B-FBD1-4253-BE2E-858534E97A4A}" type="presParOf" srcId="{3139E854-C2D7-4CCA-931D-018BA2A0C770}" destId="{64DF78CE-D3B7-4288-80DC-A827BCB9C070}" srcOrd="0" destOrd="0" presId="urn:microsoft.com/office/officeart/2005/8/layout/hierarchy1"/>
    <dgm:cxn modelId="{78FB2DBE-C4FF-47BC-B834-B8610E11A832}" type="presParOf" srcId="{64DF78CE-D3B7-4288-80DC-A827BCB9C070}" destId="{07BCAA78-2C0C-4DD6-B425-8C1534577864}" srcOrd="0" destOrd="0" presId="urn:microsoft.com/office/officeart/2005/8/layout/hierarchy1"/>
    <dgm:cxn modelId="{21D0EB72-9911-461C-8D9F-D66D051E1B9A}" type="presParOf" srcId="{64DF78CE-D3B7-4288-80DC-A827BCB9C070}" destId="{5B47F514-9364-4810-BFEA-82459182A85A}" srcOrd="1" destOrd="0" presId="urn:microsoft.com/office/officeart/2005/8/layout/hierarchy1"/>
    <dgm:cxn modelId="{156C3D41-AAE9-45A8-921A-27015BDB93B6}" type="presParOf" srcId="{3139E854-C2D7-4CCA-931D-018BA2A0C770}" destId="{114FBF69-902D-4D0C-B438-942CE19CA7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B48065-F673-4FAF-9D18-0B979B5EFD9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9B7D2C-FC3E-478F-8420-C797A48C3BBC}">
      <dgm:prSet/>
      <dgm:spPr/>
      <dgm:t>
        <a:bodyPr/>
        <a:lstStyle/>
        <a:p>
          <a:r>
            <a:rPr lang="en-US" b="0" i="0"/>
            <a:t>Bank of Sanky is a Mobile Banking android app for bank transaction</a:t>
          </a:r>
          <a:endParaRPr lang="en-US"/>
        </a:p>
      </dgm:t>
    </dgm:pt>
    <dgm:pt modelId="{302F290E-5AD0-41E8-B2EC-28AD2CB50A14}" type="parTrans" cxnId="{A5B6C066-4D09-4EDB-B093-B50C23709BD9}">
      <dgm:prSet/>
      <dgm:spPr/>
      <dgm:t>
        <a:bodyPr/>
        <a:lstStyle/>
        <a:p>
          <a:endParaRPr lang="en-US"/>
        </a:p>
      </dgm:t>
    </dgm:pt>
    <dgm:pt modelId="{75ACD2DA-25D9-4576-8CA8-2FA27D6FA0B9}" type="sibTrans" cxnId="{A5B6C066-4D09-4EDB-B093-B50C23709BD9}">
      <dgm:prSet/>
      <dgm:spPr/>
      <dgm:t>
        <a:bodyPr/>
        <a:lstStyle/>
        <a:p>
          <a:endParaRPr lang="en-US"/>
        </a:p>
      </dgm:t>
    </dgm:pt>
    <dgm:pt modelId="{5B74EA95-F1F9-40F3-9DEB-E70189A73512}">
      <dgm:prSet/>
      <dgm:spPr/>
      <dgm:t>
        <a:bodyPr/>
        <a:lstStyle/>
        <a:p>
          <a:r>
            <a:rPr lang="en-US" b="0" i="0"/>
            <a:t>Bank of Sanky app allows a customer to log in to his account</a:t>
          </a:r>
          <a:endParaRPr lang="en-US"/>
        </a:p>
      </dgm:t>
    </dgm:pt>
    <dgm:pt modelId="{5B917094-2AE8-4C28-89BA-DBA9E00C4574}" type="parTrans" cxnId="{CC41462A-7567-4362-BB83-89B5DD439282}">
      <dgm:prSet/>
      <dgm:spPr/>
      <dgm:t>
        <a:bodyPr/>
        <a:lstStyle/>
        <a:p>
          <a:endParaRPr lang="en-US"/>
        </a:p>
      </dgm:t>
    </dgm:pt>
    <dgm:pt modelId="{59A6C14D-85A3-45D0-86FB-C1BF16E486C9}" type="sibTrans" cxnId="{CC41462A-7567-4362-BB83-89B5DD439282}">
      <dgm:prSet/>
      <dgm:spPr/>
      <dgm:t>
        <a:bodyPr/>
        <a:lstStyle/>
        <a:p>
          <a:endParaRPr lang="en-US"/>
        </a:p>
      </dgm:t>
    </dgm:pt>
    <dgm:pt modelId="{0DFA8AFF-F453-4A94-B9CC-08490E7CB742}">
      <dgm:prSet/>
      <dgm:spPr/>
      <dgm:t>
        <a:bodyPr/>
        <a:lstStyle/>
        <a:p>
          <a:r>
            <a:rPr lang="en-US" b="0" i="0"/>
            <a:t>check his current checking and savings balance</a:t>
          </a:r>
          <a:endParaRPr lang="en-US"/>
        </a:p>
      </dgm:t>
    </dgm:pt>
    <dgm:pt modelId="{80562084-0872-46A7-BE97-20B8245EE79D}" type="parTrans" cxnId="{E18C6143-C497-4930-B0C7-A3A1B752EABB}">
      <dgm:prSet/>
      <dgm:spPr/>
      <dgm:t>
        <a:bodyPr/>
        <a:lstStyle/>
        <a:p>
          <a:endParaRPr lang="en-US"/>
        </a:p>
      </dgm:t>
    </dgm:pt>
    <dgm:pt modelId="{FB55EB0F-2C47-4F8B-8838-3772FAEB32B1}" type="sibTrans" cxnId="{E18C6143-C497-4930-B0C7-A3A1B752EABB}">
      <dgm:prSet/>
      <dgm:spPr/>
      <dgm:t>
        <a:bodyPr/>
        <a:lstStyle/>
        <a:p>
          <a:endParaRPr lang="en-US"/>
        </a:p>
      </dgm:t>
    </dgm:pt>
    <dgm:pt modelId="{76A24699-B90E-4073-966A-54A47B474A4B}">
      <dgm:prSet/>
      <dgm:spPr/>
      <dgm:t>
        <a:bodyPr/>
        <a:lstStyle/>
        <a:p>
          <a:r>
            <a:rPr lang="en-US" b="0" i="0"/>
            <a:t>deposit or withdraw money from both accounts</a:t>
          </a:r>
          <a:endParaRPr lang="en-US"/>
        </a:p>
      </dgm:t>
    </dgm:pt>
    <dgm:pt modelId="{E741C515-BF53-4EFB-9961-6E4591A196B0}" type="parTrans" cxnId="{165F103A-9D81-4DCD-9887-6CEB143B4E69}">
      <dgm:prSet/>
      <dgm:spPr/>
      <dgm:t>
        <a:bodyPr/>
        <a:lstStyle/>
        <a:p>
          <a:endParaRPr lang="en-US"/>
        </a:p>
      </dgm:t>
    </dgm:pt>
    <dgm:pt modelId="{EF007DBA-CD96-494C-9886-A3C51FF3A009}" type="sibTrans" cxnId="{165F103A-9D81-4DCD-9887-6CEB143B4E69}">
      <dgm:prSet/>
      <dgm:spPr/>
      <dgm:t>
        <a:bodyPr/>
        <a:lstStyle/>
        <a:p>
          <a:endParaRPr lang="en-US"/>
        </a:p>
      </dgm:t>
    </dgm:pt>
    <dgm:pt modelId="{BB2DC6BC-9F04-4729-B11B-587506557F1D}">
      <dgm:prSet/>
      <dgm:spPr/>
      <dgm:t>
        <a:bodyPr/>
        <a:lstStyle/>
        <a:p>
          <a:r>
            <a:rPr lang="en-US" b="0" i="0"/>
            <a:t>transfer funds from one account to another</a:t>
          </a:r>
          <a:endParaRPr lang="en-US"/>
        </a:p>
      </dgm:t>
    </dgm:pt>
    <dgm:pt modelId="{E8679447-5601-42F7-A67E-30758B087476}" type="parTrans" cxnId="{81B101E1-A236-4B2C-9C2B-8D9EC51085F1}">
      <dgm:prSet/>
      <dgm:spPr/>
      <dgm:t>
        <a:bodyPr/>
        <a:lstStyle/>
        <a:p>
          <a:endParaRPr lang="en-US"/>
        </a:p>
      </dgm:t>
    </dgm:pt>
    <dgm:pt modelId="{1DEBD494-C18F-4494-895A-2E0BD006AD6E}" type="sibTrans" cxnId="{81B101E1-A236-4B2C-9C2B-8D9EC51085F1}">
      <dgm:prSet/>
      <dgm:spPr/>
      <dgm:t>
        <a:bodyPr/>
        <a:lstStyle/>
        <a:p>
          <a:endParaRPr lang="en-US"/>
        </a:p>
      </dgm:t>
    </dgm:pt>
    <dgm:pt modelId="{4154257D-453D-4B6D-BBA1-24AB2856245B}" type="pres">
      <dgm:prSet presAssocID="{CAB48065-F673-4FAF-9D18-0B979B5EFD9D}" presName="root" presStyleCnt="0">
        <dgm:presLayoutVars>
          <dgm:dir/>
          <dgm:resizeHandles val="exact"/>
        </dgm:presLayoutVars>
      </dgm:prSet>
      <dgm:spPr/>
    </dgm:pt>
    <dgm:pt modelId="{FB1596C9-77A2-4B7B-9695-B33A00CFA1B6}" type="pres">
      <dgm:prSet presAssocID="{119B7D2C-FC3E-478F-8420-C797A48C3BBC}" presName="compNode" presStyleCnt="0"/>
      <dgm:spPr/>
    </dgm:pt>
    <dgm:pt modelId="{1EBA306B-BA97-4C8B-8E33-CFB485CA93C7}" type="pres">
      <dgm:prSet presAssocID="{119B7D2C-FC3E-478F-8420-C797A48C3BBC}" presName="bgRect" presStyleLbl="bgShp" presStyleIdx="0" presStyleCnt="5"/>
      <dgm:spPr/>
    </dgm:pt>
    <dgm:pt modelId="{2FD4A67D-1006-421A-AF8D-597C1916207E}" type="pres">
      <dgm:prSet presAssocID="{119B7D2C-FC3E-478F-8420-C797A48C3BB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33D28ED-4E22-407D-84C2-A975F654C6E2}" type="pres">
      <dgm:prSet presAssocID="{119B7D2C-FC3E-478F-8420-C797A48C3BBC}" presName="spaceRect" presStyleCnt="0"/>
      <dgm:spPr/>
    </dgm:pt>
    <dgm:pt modelId="{2F1D0D5C-6E21-4D75-B1FB-6ACEB8B4FFCD}" type="pres">
      <dgm:prSet presAssocID="{119B7D2C-FC3E-478F-8420-C797A48C3BBC}" presName="parTx" presStyleLbl="revTx" presStyleIdx="0" presStyleCnt="5">
        <dgm:presLayoutVars>
          <dgm:chMax val="0"/>
          <dgm:chPref val="0"/>
        </dgm:presLayoutVars>
      </dgm:prSet>
      <dgm:spPr/>
    </dgm:pt>
    <dgm:pt modelId="{2981F1A8-BB6A-4696-977A-F8CBFF2489C6}" type="pres">
      <dgm:prSet presAssocID="{75ACD2DA-25D9-4576-8CA8-2FA27D6FA0B9}" presName="sibTrans" presStyleCnt="0"/>
      <dgm:spPr/>
    </dgm:pt>
    <dgm:pt modelId="{B81FE1DF-9BC9-479E-A3FA-203E7C5F9CDA}" type="pres">
      <dgm:prSet presAssocID="{5B74EA95-F1F9-40F3-9DEB-E70189A73512}" presName="compNode" presStyleCnt="0"/>
      <dgm:spPr/>
    </dgm:pt>
    <dgm:pt modelId="{72631C91-37E3-4F81-9FCE-16BEC4DA84D5}" type="pres">
      <dgm:prSet presAssocID="{5B74EA95-F1F9-40F3-9DEB-E70189A73512}" presName="bgRect" presStyleLbl="bgShp" presStyleIdx="1" presStyleCnt="5"/>
      <dgm:spPr/>
    </dgm:pt>
    <dgm:pt modelId="{3F81459F-BA54-4830-8CF6-72352B6B8254}" type="pres">
      <dgm:prSet presAssocID="{5B74EA95-F1F9-40F3-9DEB-E70189A7351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563CF715-B7BA-4C9D-A858-62AE03C49B65}" type="pres">
      <dgm:prSet presAssocID="{5B74EA95-F1F9-40F3-9DEB-E70189A73512}" presName="spaceRect" presStyleCnt="0"/>
      <dgm:spPr/>
    </dgm:pt>
    <dgm:pt modelId="{79B90545-191D-456F-83D3-527BBEB5F05A}" type="pres">
      <dgm:prSet presAssocID="{5B74EA95-F1F9-40F3-9DEB-E70189A73512}" presName="parTx" presStyleLbl="revTx" presStyleIdx="1" presStyleCnt="5">
        <dgm:presLayoutVars>
          <dgm:chMax val="0"/>
          <dgm:chPref val="0"/>
        </dgm:presLayoutVars>
      </dgm:prSet>
      <dgm:spPr/>
    </dgm:pt>
    <dgm:pt modelId="{A9C207E1-CD50-43A2-A51F-24F2A11FB7D8}" type="pres">
      <dgm:prSet presAssocID="{59A6C14D-85A3-45D0-86FB-C1BF16E486C9}" presName="sibTrans" presStyleCnt="0"/>
      <dgm:spPr/>
    </dgm:pt>
    <dgm:pt modelId="{9EAC1786-3D05-4894-B78A-828E056EA02B}" type="pres">
      <dgm:prSet presAssocID="{0DFA8AFF-F453-4A94-B9CC-08490E7CB742}" presName="compNode" presStyleCnt="0"/>
      <dgm:spPr/>
    </dgm:pt>
    <dgm:pt modelId="{D713FC9A-D9ED-4CE2-B2ED-69E6D3938381}" type="pres">
      <dgm:prSet presAssocID="{0DFA8AFF-F453-4A94-B9CC-08490E7CB742}" presName="bgRect" presStyleLbl="bgShp" presStyleIdx="2" presStyleCnt="5"/>
      <dgm:spPr/>
    </dgm:pt>
    <dgm:pt modelId="{B5EF787C-8C08-4824-A94C-5DB630A857AF}" type="pres">
      <dgm:prSet presAssocID="{0DFA8AFF-F453-4A94-B9CC-08490E7CB74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A6E4991B-31C1-4B30-BEEA-FE7223D86BD3}" type="pres">
      <dgm:prSet presAssocID="{0DFA8AFF-F453-4A94-B9CC-08490E7CB742}" presName="spaceRect" presStyleCnt="0"/>
      <dgm:spPr/>
    </dgm:pt>
    <dgm:pt modelId="{969FF0EC-EB30-4D26-AC0B-3327149CA8B4}" type="pres">
      <dgm:prSet presAssocID="{0DFA8AFF-F453-4A94-B9CC-08490E7CB742}" presName="parTx" presStyleLbl="revTx" presStyleIdx="2" presStyleCnt="5">
        <dgm:presLayoutVars>
          <dgm:chMax val="0"/>
          <dgm:chPref val="0"/>
        </dgm:presLayoutVars>
      </dgm:prSet>
      <dgm:spPr/>
    </dgm:pt>
    <dgm:pt modelId="{DAAC77F1-947E-4275-83EE-F38813692F3B}" type="pres">
      <dgm:prSet presAssocID="{FB55EB0F-2C47-4F8B-8838-3772FAEB32B1}" presName="sibTrans" presStyleCnt="0"/>
      <dgm:spPr/>
    </dgm:pt>
    <dgm:pt modelId="{BB56117B-641B-492A-B454-D57A805FD274}" type="pres">
      <dgm:prSet presAssocID="{76A24699-B90E-4073-966A-54A47B474A4B}" presName="compNode" presStyleCnt="0"/>
      <dgm:spPr/>
    </dgm:pt>
    <dgm:pt modelId="{55B2BB16-F034-480B-8E5C-4862585F886F}" type="pres">
      <dgm:prSet presAssocID="{76A24699-B90E-4073-966A-54A47B474A4B}" presName="bgRect" presStyleLbl="bgShp" presStyleIdx="3" presStyleCnt="5"/>
      <dgm:spPr/>
    </dgm:pt>
    <dgm:pt modelId="{9874793B-932B-45AE-82A3-79109815AFEA}" type="pres">
      <dgm:prSet presAssocID="{76A24699-B90E-4073-966A-54A47B474A4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AE3CA0C-9544-4566-BF84-34D83A7897EB}" type="pres">
      <dgm:prSet presAssocID="{76A24699-B90E-4073-966A-54A47B474A4B}" presName="spaceRect" presStyleCnt="0"/>
      <dgm:spPr/>
    </dgm:pt>
    <dgm:pt modelId="{D32151D5-88C4-4B7B-9E57-E75275080ED3}" type="pres">
      <dgm:prSet presAssocID="{76A24699-B90E-4073-966A-54A47B474A4B}" presName="parTx" presStyleLbl="revTx" presStyleIdx="3" presStyleCnt="5">
        <dgm:presLayoutVars>
          <dgm:chMax val="0"/>
          <dgm:chPref val="0"/>
        </dgm:presLayoutVars>
      </dgm:prSet>
      <dgm:spPr/>
    </dgm:pt>
    <dgm:pt modelId="{DD854640-89E5-4928-9CF5-AE9AE3DF4CAD}" type="pres">
      <dgm:prSet presAssocID="{EF007DBA-CD96-494C-9886-A3C51FF3A009}" presName="sibTrans" presStyleCnt="0"/>
      <dgm:spPr/>
    </dgm:pt>
    <dgm:pt modelId="{AFDA119C-B3CC-4679-AA1F-A4EFA0BABA98}" type="pres">
      <dgm:prSet presAssocID="{BB2DC6BC-9F04-4729-B11B-587506557F1D}" presName="compNode" presStyleCnt="0"/>
      <dgm:spPr/>
    </dgm:pt>
    <dgm:pt modelId="{6CDA8FB2-85D2-4662-B35C-A3F6E64E2309}" type="pres">
      <dgm:prSet presAssocID="{BB2DC6BC-9F04-4729-B11B-587506557F1D}" presName="bgRect" presStyleLbl="bgShp" presStyleIdx="4" presStyleCnt="5"/>
      <dgm:spPr/>
    </dgm:pt>
    <dgm:pt modelId="{E97131C4-E602-444E-9346-0716A1E07C6F}" type="pres">
      <dgm:prSet presAssocID="{BB2DC6BC-9F04-4729-B11B-587506557F1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D8FBF433-BDE4-44BE-9BEC-3CE5262BDFBE}" type="pres">
      <dgm:prSet presAssocID="{BB2DC6BC-9F04-4729-B11B-587506557F1D}" presName="spaceRect" presStyleCnt="0"/>
      <dgm:spPr/>
    </dgm:pt>
    <dgm:pt modelId="{4B2746CA-4120-4796-A416-37E76F17D019}" type="pres">
      <dgm:prSet presAssocID="{BB2DC6BC-9F04-4729-B11B-587506557F1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CD60E02-76EA-4900-946F-CE2EFC6EB21B}" type="presOf" srcId="{BB2DC6BC-9F04-4729-B11B-587506557F1D}" destId="{4B2746CA-4120-4796-A416-37E76F17D019}" srcOrd="0" destOrd="0" presId="urn:microsoft.com/office/officeart/2018/2/layout/IconVerticalSolidList"/>
    <dgm:cxn modelId="{CC41462A-7567-4362-BB83-89B5DD439282}" srcId="{CAB48065-F673-4FAF-9D18-0B979B5EFD9D}" destId="{5B74EA95-F1F9-40F3-9DEB-E70189A73512}" srcOrd="1" destOrd="0" parTransId="{5B917094-2AE8-4C28-89BA-DBA9E00C4574}" sibTransId="{59A6C14D-85A3-45D0-86FB-C1BF16E486C9}"/>
    <dgm:cxn modelId="{165F103A-9D81-4DCD-9887-6CEB143B4E69}" srcId="{CAB48065-F673-4FAF-9D18-0B979B5EFD9D}" destId="{76A24699-B90E-4073-966A-54A47B474A4B}" srcOrd="3" destOrd="0" parTransId="{E741C515-BF53-4EFB-9961-6E4591A196B0}" sibTransId="{EF007DBA-CD96-494C-9886-A3C51FF3A009}"/>
    <dgm:cxn modelId="{E18C6143-C497-4930-B0C7-A3A1B752EABB}" srcId="{CAB48065-F673-4FAF-9D18-0B979B5EFD9D}" destId="{0DFA8AFF-F453-4A94-B9CC-08490E7CB742}" srcOrd="2" destOrd="0" parTransId="{80562084-0872-46A7-BE97-20B8245EE79D}" sibTransId="{FB55EB0F-2C47-4F8B-8838-3772FAEB32B1}"/>
    <dgm:cxn modelId="{A5B6C066-4D09-4EDB-B093-B50C23709BD9}" srcId="{CAB48065-F673-4FAF-9D18-0B979B5EFD9D}" destId="{119B7D2C-FC3E-478F-8420-C797A48C3BBC}" srcOrd="0" destOrd="0" parTransId="{302F290E-5AD0-41E8-B2EC-28AD2CB50A14}" sibTransId="{75ACD2DA-25D9-4576-8CA8-2FA27D6FA0B9}"/>
    <dgm:cxn modelId="{D2F7F171-9158-43B9-BB4C-1AC41A025A6E}" type="presOf" srcId="{0DFA8AFF-F453-4A94-B9CC-08490E7CB742}" destId="{969FF0EC-EB30-4D26-AC0B-3327149CA8B4}" srcOrd="0" destOrd="0" presId="urn:microsoft.com/office/officeart/2018/2/layout/IconVerticalSolidList"/>
    <dgm:cxn modelId="{85DAEF81-88F7-4E7A-89E2-324AE85C01B5}" type="presOf" srcId="{5B74EA95-F1F9-40F3-9DEB-E70189A73512}" destId="{79B90545-191D-456F-83D3-527BBEB5F05A}" srcOrd="0" destOrd="0" presId="urn:microsoft.com/office/officeart/2018/2/layout/IconVerticalSolidList"/>
    <dgm:cxn modelId="{9AB6C1A8-ED9A-4CF8-B156-9BD52F65D671}" type="presOf" srcId="{76A24699-B90E-4073-966A-54A47B474A4B}" destId="{D32151D5-88C4-4B7B-9E57-E75275080ED3}" srcOrd="0" destOrd="0" presId="urn:microsoft.com/office/officeart/2018/2/layout/IconVerticalSolidList"/>
    <dgm:cxn modelId="{BF72E3B1-3339-4A14-91BA-5C060DD3E831}" type="presOf" srcId="{CAB48065-F673-4FAF-9D18-0B979B5EFD9D}" destId="{4154257D-453D-4B6D-BBA1-24AB2856245B}" srcOrd="0" destOrd="0" presId="urn:microsoft.com/office/officeart/2018/2/layout/IconVerticalSolidList"/>
    <dgm:cxn modelId="{38F2FFE0-534E-4DCF-9E42-CFB209C88058}" type="presOf" srcId="{119B7D2C-FC3E-478F-8420-C797A48C3BBC}" destId="{2F1D0D5C-6E21-4D75-B1FB-6ACEB8B4FFCD}" srcOrd="0" destOrd="0" presId="urn:microsoft.com/office/officeart/2018/2/layout/IconVerticalSolidList"/>
    <dgm:cxn modelId="{81B101E1-A236-4B2C-9C2B-8D9EC51085F1}" srcId="{CAB48065-F673-4FAF-9D18-0B979B5EFD9D}" destId="{BB2DC6BC-9F04-4729-B11B-587506557F1D}" srcOrd="4" destOrd="0" parTransId="{E8679447-5601-42F7-A67E-30758B087476}" sibTransId="{1DEBD494-C18F-4494-895A-2E0BD006AD6E}"/>
    <dgm:cxn modelId="{325EBD4B-F52F-410B-9637-3A5A5D958726}" type="presParOf" srcId="{4154257D-453D-4B6D-BBA1-24AB2856245B}" destId="{FB1596C9-77A2-4B7B-9695-B33A00CFA1B6}" srcOrd="0" destOrd="0" presId="urn:microsoft.com/office/officeart/2018/2/layout/IconVerticalSolidList"/>
    <dgm:cxn modelId="{C2A30862-5E40-40FE-BD2E-C6A370C19B1D}" type="presParOf" srcId="{FB1596C9-77A2-4B7B-9695-B33A00CFA1B6}" destId="{1EBA306B-BA97-4C8B-8E33-CFB485CA93C7}" srcOrd="0" destOrd="0" presId="urn:microsoft.com/office/officeart/2018/2/layout/IconVerticalSolidList"/>
    <dgm:cxn modelId="{8007D695-1E41-497B-979D-AD9D3FB1D3DA}" type="presParOf" srcId="{FB1596C9-77A2-4B7B-9695-B33A00CFA1B6}" destId="{2FD4A67D-1006-421A-AF8D-597C1916207E}" srcOrd="1" destOrd="0" presId="urn:microsoft.com/office/officeart/2018/2/layout/IconVerticalSolidList"/>
    <dgm:cxn modelId="{6F54E9D3-8425-4153-AC77-A0405EDD5F4D}" type="presParOf" srcId="{FB1596C9-77A2-4B7B-9695-B33A00CFA1B6}" destId="{333D28ED-4E22-407D-84C2-A975F654C6E2}" srcOrd="2" destOrd="0" presId="urn:microsoft.com/office/officeart/2018/2/layout/IconVerticalSolidList"/>
    <dgm:cxn modelId="{73183F7B-3BBE-416E-B204-5CE02FBEA5E1}" type="presParOf" srcId="{FB1596C9-77A2-4B7B-9695-B33A00CFA1B6}" destId="{2F1D0D5C-6E21-4D75-B1FB-6ACEB8B4FFCD}" srcOrd="3" destOrd="0" presId="urn:microsoft.com/office/officeart/2018/2/layout/IconVerticalSolidList"/>
    <dgm:cxn modelId="{E0A8FD83-3482-4D8E-AEA8-74A213418FD9}" type="presParOf" srcId="{4154257D-453D-4B6D-BBA1-24AB2856245B}" destId="{2981F1A8-BB6A-4696-977A-F8CBFF2489C6}" srcOrd="1" destOrd="0" presId="urn:microsoft.com/office/officeart/2018/2/layout/IconVerticalSolidList"/>
    <dgm:cxn modelId="{49785BFF-5A90-4104-9D55-445BEB6EE7A0}" type="presParOf" srcId="{4154257D-453D-4B6D-BBA1-24AB2856245B}" destId="{B81FE1DF-9BC9-479E-A3FA-203E7C5F9CDA}" srcOrd="2" destOrd="0" presId="urn:microsoft.com/office/officeart/2018/2/layout/IconVerticalSolidList"/>
    <dgm:cxn modelId="{CEF2A03E-04F6-4C44-8212-5A30670874AA}" type="presParOf" srcId="{B81FE1DF-9BC9-479E-A3FA-203E7C5F9CDA}" destId="{72631C91-37E3-4F81-9FCE-16BEC4DA84D5}" srcOrd="0" destOrd="0" presId="urn:microsoft.com/office/officeart/2018/2/layout/IconVerticalSolidList"/>
    <dgm:cxn modelId="{8B7743A0-7FEC-4361-B7E9-2CAEFC27B206}" type="presParOf" srcId="{B81FE1DF-9BC9-479E-A3FA-203E7C5F9CDA}" destId="{3F81459F-BA54-4830-8CF6-72352B6B8254}" srcOrd="1" destOrd="0" presId="urn:microsoft.com/office/officeart/2018/2/layout/IconVerticalSolidList"/>
    <dgm:cxn modelId="{07E6964D-7365-41CC-B4A7-25EACB6CEE06}" type="presParOf" srcId="{B81FE1DF-9BC9-479E-A3FA-203E7C5F9CDA}" destId="{563CF715-B7BA-4C9D-A858-62AE03C49B65}" srcOrd="2" destOrd="0" presId="urn:microsoft.com/office/officeart/2018/2/layout/IconVerticalSolidList"/>
    <dgm:cxn modelId="{35D68855-A258-409F-87AD-B94F880DBA40}" type="presParOf" srcId="{B81FE1DF-9BC9-479E-A3FA-203E7C5F9CDA}" destId="{79B90545-191D-456F-83D3-527BBEB5F05A}" srcOrd="3" destOrd="0" presId="urn:microsoft.com/office/officeart/2018/2/layout/IconVerticalSolidList"/>
    <dgm:cxn modelId="{2929EFFE-E695-4255-B3C1-737FFA1160DE}" type="presParOf" srcId="{4154257D-453D-4B6D-BBA1-24AB2856245B}" destId="{A9C207E1-CD50-43A2-A51F-24F2A11FB7D8}" srcOrd="3" destOrd="0" presId="urn:microsoft.com/office/officeart/2018/2/layout/IconVerticalSolidList"/>
    <dgm:cxn modelId="{9EB85A65-34D7-4528-878C-CEBAB1A04557}" type="presParOf" srcId="{4154257D-453D-4B6D-BBA1-24AB2856245B}" destId="{9EAC1786-3D05-4894-B78A-828E056EA02B}" srcOrd="4" destOrd="0" presId="urn:microsoft.com/office/officeart/2018/2/layout/IconVerticalSolidList"/>
    <dgm:cxn modelId="{61B8FFE9-D32A-43CA-9180-767DD1DA15DF}" type="presParOf" srcId="{9EAC1786-3D05-4894-B78A-828E056EA02B}" destId="{D713FC9A-D9ED-4CE2-B2ED-69E6D3938381}" srcOrd="0" destOrd="0" presId="urn:microsoft.com/office/officeart/2018/2/layout/IconVerticalSolidList"/>
    <dgm:cxn modelId="{69BD0F2A-8D72-41DD-86BD-5F7FE89394EC}" type="presParOf" srcId="{9EAC1786-3D05-4894-B78A-828E056EA02B}" destId="{B5EF787C-8C08-4824-A94C-5DB630A857AF}" srcOrd="1" destOrd="0" presId="urn:microsoft.com/office/officeart/2018/2/layout/IconVerticalSolidList"/>
    <dgm:cxn modelId="{2379E36B-4C87-4D63-A263-C4C97227F8BC}" type="presParOf" srcId="{9EAC1786-3D05-4894-B78A-828E056EA02B}" destId="{A6E4991B-31C1-4B30-BEEA-FE7223D86BD3}" srcOrd="2" destOrd="0" presId="urn:microsoft.com/office/officeart/2018/2/layout/IconVerticalSolidList"/>
    <dgm:cxn modelId="{D7EC0AA9-03BB-426B-9F1B-32C6A0BA2F06}" type="presParOf" srcId="{9EAC1786-3D05-4894-B78A-828E056EA02B}" destId="{969FF0EC-EB30-4D26-AC0B-3327149CA8B4}" srcOrd="3" destOrd="0" presId="urn:microsoft.com/office/officeart/2018/2/layout/IconVerticalSolidList"/>
    <dgm:cxn modelId="{732BA30C-19C4-44DD-B554-5988F8EA679C}" type="presParOf" srcId="{4154257D-453D-4B6D-BBA1-24AB2856245B}" destId="{DAAC77F1-947E-4275-83EE-F38813692F3B}" srcOrd="5" destOrd="0" presId="urn:microsoft.com/office/officeart/2018/2/layout/IconVerticalSolidList"/>
    <dgm:cxn modelId="{8C16CD33-37DD-4518-AB2F-0E38926E172A}" type="presParOf" srcId="{4154257D-453D-4B6D-BBA1-24AB2856245B}" destId="{BB56117B-641B-492A-B454-D57A805FD274}" srcOrd="6" destOrd="0" presId="urn:microsoft.com/office/officeart/2018/2/layout/IconVerticalSolidList"/>
    <dgm:cxn modelId="{86694860-DA2A-46E9-BA33-AC9FC0720FD9}" type="presParOf" srcId="{BB56117B-641B-492A-B454-D57A805FD274}" destId="{55B2BB16-F034-480B-8E5C-4862585F886F}" srcOrd="0" destOrd="0" presId="urn:microsoft.com/office/officeart/2018/2/layout/IconVerticalSolidList"/>
    <dgm:cxn modelId="{7988E07B-B494-48F8-A5EC-098BC3BFA6FA}" type="presParOf" srcId="{BB56117B-641B-492A-B454-D57A805FD274}" destId="{9874793B-932B-45AE-82A3-79109815AFEA}" srcOrd="1" destOrd="0" presId="urn:microsoft.com/office/officeart/2018/2/layout/IconVerticalSolidList"/>
    <dgm:cxn modelId="{7AD67613-4589-4FB1-BC34-41EB920F0389}" type="presParOf" srcId="{BB56117B-641B-492A-B454-D57A805FD274}" destId="{7AE3CA0C-9544-4566-BF84-34D83A7897EB}" srcOrd="2" destOrd="0" presId="urn:microsoft.com/office/officeart/2018/2/layout/IconVerticalSolidList"/>
    <dgm:cxn modelId="{FF59D9D9-75AE-4317-945A-21A11CB358EF}" type="presParOf" srcId="{BB56117B-641B-492A-B454-D57A805FD274}" destId="{D32151D5-88C4-4B7B-9E57-E75275080ED3}" srcOrd="3" destOrd="0" presId="urn:microsoft.com/office/officeart/2018/2/layout/IconVerticalSolidList"/>
    <dgm:cxn modelId="{D3357916-DD59-449E-B94F-A4D991C95F91}" type="presParOf" srcId="{4154257D-453D-4B6D-BBA1-24AB2856245B}" destId="{DD854640-89E5-4928-9CF5-AE9AE3DF4CAD}" srcOrd="7" destOrd="0" presId="urn:microsoft.com/office/officeart/2018/2/layout/IconVerticalSolidList"/>
    <dgm:cxn modelId="{1E85A094-AD88-4268-B7E7-D4C700D98E9A}" type="presParOf" srcId="{4154257D-453D-4B6D-BBA1-24AB2856245B}" destId="{AFDA119C-B3CC-4679-AA1F-A4EFA0BABA98}" srcOrd="8" destOrd="0" presId="urn:microsoft.com/office/officeart/2018/2/layout/IconVerticalSolidList"/>
    <dgm:cxn modelId="{D20B6B66-BA12-4CC1-9D2D-7CEC9FBEFFE0}" type="presParOf" srcId="{AFDA119C-B3CC-4679-AA1F-A4EFA0BABA98}" destId="{6CDA8FB2-85D2-4662-B35C-A3F6E64E2309}" srcOrd="0" destOrd="0" presId="urn:microsoft.com/office/officeart/2018/2/layout/IconVerticalSolidList"/>
    <dgm:cxn modelId="{B7E81C40-A6A3-414D-AC0D-B6572BF71C7B}" type="presParOf" srcId="{AFDA119C-B3CC-4679-AA1F-A4EFA0BABA98}" destId="{E97131C4-E602-444E-9346-0716A1E07C6F}" srcOrd="1" destOrd="0" presId="urn:microsoft.com/office/officeart/2018/2/layout/IconVerticalSolidList"/>
    <dgm:cxn modelId="{E84AF5F1-10B1-4877-A44F-2A7C59E8ACF5}" type="presParOf" srcId="{AFDA119C-B3CC-4679-AA1F-A4EFA0BABA98}" destId="{D8FBF433-BDE4-44BE-9BEC-3CE5262BDFBE}" srcOrd="2" destOrd="0" presId="urn:microsoft.com/office/officeart/2018/2/layout/IconVerticalSolidList"/>
    <dgm:cxn modelId="{0470BA04-C290-49EC-8146-9D14CABD9025}" type="presParOf" srcId="{AFDA119C-B3CC-4679-AA1F-A4EFA0BABA98}" destId="{4B2746CA-4120-4796-A416-37E76F17D0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744774-9443-4D5D-9A93-2F0771A5DFF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E0356F7-7CB7-497C-9656-89BB341358F7}">
      <dgm:prSet/>
      <dgm:spPr/>
      <dgm:t>
        <a:bodyPr/>
        <a:lstStyle/>
        <a:p>
          <a:r>
            <a:rPr lang="en-US"/>
            <a:t>Customer must provide a valid username and password to log into his accounts</a:t>
          </a:r>
        </a:p>
      </dgm:t>
    </dgm:pt>
    <dgm:pt modelId="{E723C9DC-642C-41D9-8367-DF73E5BD7255}" type="parTrans" cxnId="{6AF87752-8538-4D62-BA62-8C51FD56FCAD}">
      <dgm:prSet/>
      <dgm:spPr/>
      <dgm:t>
        <a:bodyPr/>
        <a:lstStyle/>
        <a:p>
          <a:endParaRPr lang="en-US"/>
        </a:p>
      </dgm:t>
    </dgm:pt>
    <dgm:pt modelId="{22DFBA41-276C-444A-BBDA-5B4D13E4D307}" type="sibTrans" cxnId="{6AF87752-8538-4D62-BA62-8C51FD56FCAD}">
      <dgm:prSet/>
      <dgm:spPr/>
      <dgm:t>
        <a:bodyPr/>
        <a:lstStyle/>
        <a:p>
          <a:endParaRPr lang="en-US"/>
        </a:p>
      </dgm:t>
    </dgm:pt>
    <dgm:pt modelId="{01C13037-731B-4D2B-9081-76B13C6EF601}">
      <dgm:prSet/>
      <dgm:spPr/>
      <dgm:t>
        <a:bodyPr/>
        <a:lstStyle/>
        <a:p>
          <a:r>
            <a:rPr lang="en-US"/>
            <a:t>Upon successful login, the customer is redirected to the menu screen where he can choose to proceed to Checking Account, Savings Account or Transfer Funds screens</a:t>
          </a:r>
        </a:p>
      </dgm:t>
    </dgm:pt>
    <dgm:pt modelId="{DC739BEA-BD4F-4C95-ACA4-940D53B3E9C5}" type="parTrans" cxnId="{96B72500-CE44-4BC3-AC28-6128307641E1}">
      <dgm:prSet/>
      <dgm:spPr/>
      <dgm:t>
        <a:bodyPr/>
        <a:lstStyle/>
        <a:p>
          <a:endParaRPr lang="en-US"/>
        </a:p>
      </dgm:t>
    </dgm:pt>
    <dgm:pt modelId="{595275CE-F41E-44BF-B3CC-97371FDA3366}" type="sibTrans" cxnId="{96B72500-CE44-4BC3-AC28-6128307641E1}">
      <dgm:prSet/>
      <dgm:spPr/>
      <dgm:t>
        <a:bodyPr/>
        <a:lstStyle/>
        <a:p>
          <a:endParaRPr lang="en-US"/>
        </a:p>
      </dgm:t>
    </dgm:pt>
    <dgm:pt modelId="{F6A15DCF-A86B-414B-9002-66572F98F37B}" type="pres">
      <dgm:prSet presAssocID="{C8744774-9443-4D5D-9A93-2F0771A5DFF1}" presName="root" presStyleCnt="0">
        <dgm:presLayoutVars>
          <dgm:dir/>
          <dgm:resizeHandles val="exact"/>
        </dgm:presLayoutVars>
      </dgm:prSet>
      <dgm:spPr/>
    </dgm:pt>
    <dgm:pt modelId="{8A1D468D-B6B8-48DA-B510-EF0B61C94433}" type="pres">
      <dgm:prSet presAssocID="{8E0356F7-7CB7-497C-9656-89BB341358F7}" presName="compNode" presStyleCnt="0"/>
      <dgm:spPr/>
    </dgm:pt>
    <dgm:pt modelId="{59FD8705-252D-44C1-8640-73AF84DB17A4}" type="pres">
      <dgm:prSet presAssocID="{8E0356F7-7CB7-497C-9656-89BB341358F7}" presName="bgRect" presStyleLbl="bgShp" presStyleIdx="0" presStyleCnt="2"/>
      <dgm:spPr/>
    </dgm:pt>
    <dgm:pt modelId="{6B7637D6-3FDA-4B15-A2CB-2BFD14740CD6}" type="pres">
      <dgm:prSet presAssocID="{8E0356F7-7CB7-497C-9656-89BB341358F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62E60A5E-C806-44E8-97E1-87BC3C9386EE}" type="pres">
      <dgm:prSet presAssocID="{8E0356F7-7CB7-497C-9656-89BB341358F7}" presName="spaceRect" presStyleCnt="0"/>
      <dgm:spPr/>
    </dgm:pt>
    <dgm:pt modelId="{B3F24315-4EA0-492A-B61C-651F6BCF128B}" type="pres">
      <dgm:prSet presAssocID="{8E0356F7-7CB7-497C-9656-89BB341358F7}" presName="parTx" presStyleLbl="revTx" presStyleIdx="0" presStyleCnt="2">
        <dgm:presLayoutVars>
          <dgm:chMax val="0"/>
          <dgm:chPref val="0"/>
        </dgm:presLayoutVars>
      </dgm:prSet>
      <dgm:spPr/>
    </dgm:pt>
    <dgm:pt modelId="{ED61459E-F933-4BBD-8FF4-12BD591E0317}" type="pres">
      <dgm:prSet presAssocID="{22DFBA41-276C-444A-BBDA-5B4D13E4D307}" presName="sibTrans" presStyleCnt="0"/>
      <dgm:spPr/>
    </dgm:pt>
    <dgm:pt modelId="{272E0368-AFEE-4925-BC42-76E5F7CC4298}" type="pres">
      <dgm:prSet presAssocID="{01C13037-731B-4D2B-9081-76B13C6EF601}" presName="compNode" presStyleCnt="0"/>
      <dgm:spPr/>
    </dgm:pt>
    <dgm:pt modelId="{B85C8F19-364D-4178-B6F2-2474BD72D294}" type="pres">
      <dgm:prSet presAssocID="{01C13037-731B-4D2B-9081-76B13C6EF601}" presName="bgRect" presStyleLbl="bgShp" presStyleIdx="1" presStyleCnt="2"/>
      <dgm:spPr/>
    </dgm:pt>
    <dgm:pt modelId="{C4046EF5-8031-4BFE-97EA-E1DDF260974B}" type="pres">
      <dgm:prSet presAssocID="{01C13037-731B-4D2B-9081-76B13C6EF60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B28ABF5C-9E18-48AC-9624-1D2A9307A19B}" type="pres">
      <dgm:prSet presAssocID="{01C13037-731B-4D2B-9081-76B13C6EF601}" presName="spaceRect" presStyleCnt="0"/>
      <dgm:spPr/>
    </dgm:pt>
    <dgm:pt modelId="{11A0473F-2B91-46F6-881F-0EE326636922}" type="pres">
      <dgm:prSet presAssocID="{01C13037-731B-4D2B-9081-76B13C6EF60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6B72500-CE44-4BC3-AC28-6128307641E1}" srcId="{C8744774-9443-4D5D-9A93-2F0771A5DFF1}" destId="{01C13037-731B-4D2B-9081-76B13C6EF601}" srcOrd="1" destOrd="0" parTransId="{DC739BEA-BD4F-4C95-ACA4-940D53B3E9C5}" sibTransId="{595275CE-F41E-44BF-B3CC-97371FDA3366}"/>
    <dgm:cxn modelId="{8A1C0D47-03F6-4D3A-860D-02FF4E9BC72C}" type="presOf" srcId="{8E0356F7-7CB7-497C-9656-89BB341358F7}" destId="{B3F24315-4EA0-492A-B61C-651F6BCF128B}" srcOrd="0" destOrd="0" presId="urn:microsoft.com/office/officeart/2018/2/layout/IconVerticalSolidList"/>
    <dgm:cxn modelId="{6AF87752-8538-4D62-BA62-8C51FD56FCAD}" srcId="{C8744774-9443-4D5D-9A93-2F0771A5DFF1}" destId="{8E0356F7-7CB7-497C-9656-89BB341358F7}" srcOrd="0" destOrd="0" parTransId="{E723C9DC-642C-41D9-8367-DF73E5BD7255}" sibTransId="{22DFBA41-276C-444A-BBDA-5B4D13E4D307}"/>
    <dgm:cxn modelId="{C45A4990-637A-48C4-9492-A161002CDE06}" type="presOf" srcId="{C8744774-9443-4D5D-9A93-2F0771A5DFF1}" destId="{F6A15DCF-A86B-414B-9002-66572F98F37B}" srcOrd="0" destOrd="0" presId="urn:microsoft.com/office/officeart/2018/2/layout/IconVerticalSolidList"/>
    <dgm:cxn modelId="{4E03C5C8-A68C-4AAD-9B45-381F0B355093}" type="presOf" srcId="{01C13037-731B-4D2B-9081-76B13C6EF601}" destId="{11A0473F-2B91-46F6-881F-0EE326636922}" srcOrd="0" destOrd="0" presId="urn:microsoft.com/office/officeart/2018/2/layout/IconVerticalSolidList"/>
    <dgm:cxn modelId="{3406D62F-AE51-4B77-9450-CA5F1250F9FA}" type="presParOf" srcId="{F6A15DCF-A86B-414B-9002-66572F98F37B}" destId="{8A1D468D-B6B8-48DA-B510-EF0B61C94433}" srcOrd="0" destOrd="0" presId="urn:microsoft.com/office/officeart/2018/2/layout/IconVerticalSolidList"/>
    <dgm:cxn modelId="{FEF9F7D2-FEA6-40B9-BE7B-2F929FC9A51D}" type="presParOf" srcId="{8A1D468D-B6B8-48DA-B510-EF0B61C94433}" destId="{59FD8705-252D-44C1-8640-73AF84DB17A4}" srcOrd="0" destOrd="0" presId="urn:microsoft.com/office/officeart/2018/2/layout/IconVerticalSolidList"/>
    <dgm:cxn modelId="{E33CCA92-E9EF-482D-9430-17D8EDB8E58C}" type="presParOf" srcId="{8A1D468D-B6B8-48DA-B510-EF0B61C94433}" destId="{6B7637D6-3FDA-4B15-A2CB-2BFD14740CD6}" srcOrd="1" destOrd="0" presId="urn:microsoft.com/office/officeart/2018/2/layout/IconVerticalSolidList"/>
    <dgm:cxn modelId="{C6F964B9-2B7D-4210-AB4A-468BFCBA6803}" type="presParOf" srcId="{8A1D468D-B6B8-48DA-B510-EF0B61C94433}" destId="{62E60A5E-C806-44E8-97E1-87BC3C9386EE}" srcOrd="2" destOrd="0" presId="urn:microsoft.com/office/officeart/2018/2/layout/IconVerticalSolidList"/>
    <dgm:cxn modelId="{16F0537B-2B31-44BC-B93B-40941389F7D1}" type="presParOf" srcId="{8A1D468D-B6B8-48DA-B510-EF0B61C94433}" destId="{B3F24315-4EA0-492A-B61C-651F6BCF128B}" srcOrd="3" destOrd="0" presId="urn:microsoft.com/office/officeart/2018/2/layout/IconVerticalSolidList"/>
    <dgm:cxn modelId="{43A7BD7D-F64E-4C5C-A09D-D5C2DF51CBCE}" type="presParOf" srcId="{F6A15DCF-A86B-414B-9002-66572F98F37B}" destId="{ED61459E-F933-4BBD-8FF4-12BD591E0317}" srcOrd="1" destOrd="0" presId="urn:microsoft.com/office/officeart/2018/2/layout/IconVerticalSolidList"/>
    <dgm:cxn modelId="{E9E1C3B3-E618-4176-AAF8-75CAD5DF0D74}" type="presParOf" srcId="{F6A15DCF-A86B-414B-9002-66572F98F37B}" destId="{272E0368-AFEE-4925-BC42-76E5F7CC4298}" srcOrd="2" destOrd="0" presId="urn:microsoft.com/office/officeart/2018/2/layout/IconVerticalSolidList"/>
    <dgm:cxn modelId="{EBEE52EF-B1CC-4BE3-BAA8-953D0F65A4D2}" type="presParOf" srcId="{272E0368-AFEE-4925-BC42-76E5F7CC4298}" destId="{B85C8F19-364D-4178-B6F2-2474BD72D294}" srcOrd="0" destOrd="0" presId="urn:microsoft.com/office/officeart/2018/2/layout/IconVerticalSolidList"/>
    <dgm:cxn modelId="{AF3B475A-D3A7-4285-B322-4EAB09934AB1}" type="presParOf" srcId="{272E0368-AFEE-4925-BC42-76E5F7CC4298}" destId="{C4046EF5-8031-4BFE-97EA-E1DDF260974B}" srcOrd="1" destOrd="0" presId="urn:microsoft.com/office/officeart/2018/2/layout/IconVerticalSolidList"/>
    <dgm:cxn modelId="{3C7059F2-8720-4A25-BFB0-3A0EE385BCEE}" type="presParOf" srcId="{272E0368-AFEE-4925-BC42-76E5F7CC4298}" destId="{B28ABF5C-9E18-48AC-9624-1D2A9307A19B}" srcOrd="2" destOrd="0" presId="urn:microsoft.com/office/officeart/2018/2/layout/IconVerticalSolidList"/>
    <dgm:cxn modelId="{43E2B39C-4D9A-4401-96FC-72F82EC6CBAE}" type="presParOf" srcId="{272E0368-AFEE-4925-BC42-76E5F7CC4298}" destId="{11A0473F-2B91-46F6-881F-0EE3266369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4D7640-FC2D-4258-AD6F-D0A9C3FB0FA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CF8A2A6-0CDF-4724-87D6-411E47D602C1}">
      <dgm:prSet/>
      <dgm:spPr/>
      <dgm:t>
        <a:bodyPr/>
        <a:lstStyle/>
        <a:p>
          <a:pPr>
            <a:defRPr cap="all"/>
          </a:pPr>
          <a:r>
            <a:rPr lang="en-US" b="0" i="0"/>
            <a:t>As soon as you log in the app, the above login page will be displayed</a:t>
          </a:r>
          <a:endParaRPr lang="en-US"/>
        </a:p>
      </dgm:t>
    </dgm:pt>
    <dgm:pt modelId="{87FFB1F4-4453-4574-9A53-6AC3D159554D}" type="parTrans" cxnId="{D0E4A0F0-23B4-4782-9578-1B4F339E1D11}">
      <dgm:prSet/>
      <dgm:spPr/>
      <dgm:t>
        <a:bodyPr/>
        <a:lstStyle/>
        <a:p>
          <a:endParaRPr lang="en-US"/>
        </a:p>
      </dgm:t>
    </dgm:pt>
    <dgm:pt modelId="{A89C4E83-61EB-41E8-A6A6-FF2861D22BCF}" type="sibTrans" cxnId="{D0E4A0F0-23B4-4782-9578-1B4F339E1D11}">
      <dgm:prSet/>
      <dgm:spPr/>
      <dgm:t>
        <a:bodyPr/>
        <a:lstStyle/>
        <a:p>
          <a:endParaRPr lang="en-US"/>
        </a:p>
      </dgm:t>
    </dgm:pt>
    <dgm:pt modelId="{41A9DFFE-214E-40AA-AC15-EF865535C380}">
      <dgm:prSet/>
      <dgm:spPr/>
      <dgm:t>
        <a:bodyPr/>
        <a:lstStyle/>
        <a:p>
          <a:pPr>
            <a:defRPr cap="all"/>
          </a:pPr>
          <a:r>
            <a:rPr lang="en-US" b="0" i="0"/>
            <a:t>We need to enter our login credentials to view our account</a:t>
          </a:r>
          <a:endParaRPr lang="en-US"/>
        </a:p>
      </dgm:t>
    </dgm:pt>
    <dgm:pt modelId="{82D854C2-A130-45EC-9608-C5F3FA325312}" type="parTrans" cxnId="{AEEF36D5-421F-4655-82AF-951C1F0933D1}">
      <dgm:prSet/>
      <dgm:spPr/>
      <dgm:t>
        <a:bodyPr/>
        <a:lstStyle/>
        <a:p>
          <a:endParaRPr lang="en-US"/>
        </a:p>
      </dgm:t>
    </dgm:pt>
    <dgm:pt modelId="{C76B91A0-7008-46C1-B573-B84A9799378F}" type="sibTrans" cxnId="{AEEF36D5-421F-4655-82AF-951C1F0933D1}">
      <dgm:prSet/>
      <dgm:spPr/>
      <dgm:t>
        <a:bodyPr/>
        <a:lstStyle/>
        <a:p>
          <a:endParaRPr lang="en-US"/>
        </a:p>
      </dgm:t>
    </dgm:pt>
    <dgm:pt modelId="{65CB3223-5BC3-4F7A-B637-05E172A849BB}">
      <dgm:prSet/>
      <dgm:spPr/>
      <dgm:t>
        <a:bodyPr/>
        <a:lstStyle/>
        <a:p>
          <a:pPr>
            <a:defRPr cap="all"/>
          </a:pPr>
          <a:r>
            <a:rPr lang="en-US" b="0" i="0"/>
            <a:t>The authenticity while logging should be maintained</a:t>
          </a:r>
          <a:endParaRPr lang="en-US"/>
        </a:p>
      </dgm:t>
    </dgm:pt>
    <dgm:pt modelId="{E47B3A52-2F3E-4D14-9E77-80E4C9D1D15B}" type="parTrans" cxnId="{135EDF79-89E4-47B1-A724-48AB0D2A8882}">
      <dgm:prSet/>
      <dgm:spPr/>
      <dgm:t>
        <a:bodyPr/>
        <a:lstStyle/>
        <a:p>
          <a:endParaRPr lang="en-US"/>
        </a:p>
      </dgm:t>
    </dgm:pt>
    <dgm:pt modelId="{FC77772C-0D58-4D95-AB67-D0C1624E70F3}" type="sibTrans" cxnId="{135EDF79-89E4-47B1-A724-48AB0D2A8882}">
      <dgm:prSet/>
      <dgm:spPr/>
      <dgm:t>
        <a:bodyPr/>
        <a:lstStyle/>
        <a:p>
          <a:endParaRPr lang="en-US"/>
        </a:p>
      </dgm:t>
    </dgm:pt>
    <dgm:pt modelId="{002DD5D7-0378-471F-B871-92099476CD95}">
      <dgm:prSet/>
      <dgm:spPr/>
      <dgm:t>
        <a:bodyPr/>
        <a:lstStyle/>
        <a:p>
          <a:pPr>
            <a:defRPr cap="all"/>
          </a:pPr>
          <a:r>
            <a:rPr lang="en-US" b="0" i="0"/>
            <a:t>There should be no leakage of your private data at any time</a:t>
          </a:r>
          <a:endParaRPr lang="en-US"/>
        </a:p>
      </dgm:t>
    </dgm:pt>
    <dgm:pt modelId="{0BDB74C4-6AF3-476B-8462-15BE885F7AC4}" type="parTrans" cxnId="{806A58BF-033B-4AD0-98FA-7AF1BDC7D5A0}">
      <dgm:prSet/>
      <dgm:spPr/>
      <dgm:t>
        <a:bodyPr/>
        <a:lstStyle/>
        <a:p>
          <a:endParaRPr lang="en-US"/>
        </a:p>
      </dgm:t>
    </dgm:pt>
    <dgm:pt modelId="{CA29DAE0-BBB9-4EF2-B935-8DA5B722B680}" type="sibTrans" cxnId="{806A58BF-033B-4AD0-98FA-7AF1BDC7D5A0}">
      <dgm:prSet/>
      <dgm:spPr/>
      <dgm:t>
        <a:bodyPr/>
        <a:lstStyle/>
        <a:p>
          <a:endParaRPr lang="en-US"/>
        </a:p>
      </dgm:t>
    </dgm:pt>
    <dgm:pt modelId="{E56D13E6-8C72-4935-ACBB-44FB9237C274}" type="pres">
      <dgm:prSet presAssocID="{F94D7640-FC2D-4258-AD6F-D0A9C3FB0FAC}" presName="root" presStyleCnt="0">
        <dgm:presLayoutVars>
          <dgm:dir/>
          <dgm:resizeHandles val="exact"/>
        </dgm:presLayoutVars>
      </dgm:prSet>
      <dgm:spPr/>
    </dgm:pt>
    <dgm:pt modelId="{C4A719A5-0505-4558-A07C-382313E9EA6E}" type="pres">
      <dgm:prSet presAssocID="{ACF8A2A6-0CDF-4724-87D6-411E47D602C1}" presName="compNode" presStyleCnt="0"/>
      <dgm:spPr/>
    </dgm:pt>
    <dgm:pt modelId="{D475A7B7-EC0F-4991-8D65-E26CAD31E939}" type="pres">
      <dgm:prSet presAssocID="{ACF8A2A6-0CDF-4724-87D6-411E47D602C1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67F9516-F09D-4D0A-A761-276A9CAF62F9}" type="pres">
      <dgm:prSet presAssocID="{ACF8A2A6-0CDF-4724-87D6-411E47D602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E2487CD8-7195-4602-A58B-DB3BF200DAE6}" type="pres">
      <dgm:prSet presAssocID="{ACF8A2A6-0CDF-4724-87D6-411E47D602C1}" presName="spaceRect" presStyleCnt="0"/>
      <dgm:spPr/>
    </dgm:pt>
    <dgm:pt modelId="{9604EA05-7B0F-4735-B578-81DA6F08B76F}" type="pres">
      <dgm:prSet presAssocID="{ACF8A2A6-0CDF-4724-87D6-411E47D602C1}" presName="textRect" presStyleLbl="revTx" presStyleIdx="0" presStyleCnt="4">
        <dgm:presLayoutVars>
          <dgm:chMax val="1"/>
          <dgm:chPref val="1"/>
        </dgm:presLayoutVars>
      </dgm:prSet>
      <dgm:spPr/>
    </dgm:pt>
    <dgm:pt modelId="{E5097388-0E58-48B3-91E4-678A42C5788B}" type="pres">
      <dgm:prSet presAssocID="{A89C4E83-61EB-41E8-A6A6-FF2861D22BCF}" presName="sibTrans" presStyleCnt="0"/>
      <dgm:spPr/>
    </dgm:pt>
    <dgm:pt modelId="{33A82BFA-BB0A-4E9B-A051-17067413004A}" type="pres">
      <dgm:prSet presAssocID="{41A9DFFE-214E-40AA-AC15-EF865535C380}" presName="compNode" presStyleCnt="0"/>
      <dgm:spPr/>
    </dgm:pt>
    <dgm:pt modelId="{7A4C20CE-D5E9-4244-8492-2986C1C0429D}" type="pres">
      <dgm:prSet presAssocID="{41A9DFFE-214E-40AA-AC15-EF865535C380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82E4307-A888-4587-865A-EFD37ECFFEDA}" type="pres">
      <dgm:prSet presAssocID="{41A9DFFE-214E-40AA-AC15-EF865535C3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BACA1135-9901-4FB3-B463-3A1A5D3A0325}" type="pres">
      <dgm:prSet presAssocID="{41A9DFFE-214E-40AA-AC15-EF865535C380}" presName="spaceRect" presStyleCnt="0"/>
      <dgm:spPr/>
    </dgm:pt>
    <dgm:pt modelId="{5C62E731-CC5A-492C-8826-ED88E7A88E77}" type="pres">
      <dgm:prSet presAssocID="{41A9DFFE-214E-40AA-AC15-EF865535C380}" presName="textRect" presStyleLbl="revTx" presStyleIdx="1" presStyleCnt="4">
        <dgm:presLayoutVars>
          <dgm:chMax val="1"/>
          <dgm:chPref val="1"/>
        </dgm:presLayoutVars>
      </dgm:prSet>
      <dgm:spPr/>
    </dgm:pt>
    <dgm:pt modelId="{1778720F-AC36-4BFA-B599-3181CD41057D}" type="pres">
      <dgm:prSet presAssocID="{C76B91A0-7008-46C1-B573-B84A9799378F}" presName="sibTrans" presStyleCnt="0"/>
      <dgm:spPr/>
    </dgm:pt>
    <dgm:pt modelId="{828DE7EE-0A83-4931-84C0-0C308E55E170}" type="pres">
      <dgm:prSet presAssocID="{65CB3223-5BC3-4F7A-B637-05E172A849BB}" presName="compNode" presStyleCnt="0"/>
      <dgm:spPr/>
    </dgm:pt>
    <dgm:pt modelId="{38BDFF16-447A-43ED-84DB-9CB46D6D4D27}" type="pres">
      <dgm:prSet presAssocID="{65CB3223-5BC3-4F7A-B637-05E172A849B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4D6754E-EED6-4480-8BBA-DDBFBE74825C}" type="pres">
      <dgm:prSet presAssocID="{65CB3223-5BC3-4F7A-B637-05E172A849B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987AEF2-4BC5-4386-B2DC-122509D6EE6D}" type="pres">
      <dgm:prSet presAssocID="{65CB3223-5BC3-4F7A-B637-05E172A849BB}" presName="spaceRect" presStyleCnt="0"/>
      <dgm:spPr/>
    </dgm:pt>
    <dgm:pt modelId="{9FD78241-A3F1-45AB-AB1F-FB401717E7B8}" type="pres">
      <dgm:prSet presAssocID="{65CB3223-5BC3-4F7A-B637-05E172A849BB}" presName="textRect" presStyleLbl="revTx" presStyleIdx="2" presStyleCnt="4">
        <dgm:presLayoutVars>
          <dgm:chMax val="1"/>
          <dgm:chPref val="1"/>
        </dgm:presLayoutVars>
      </dgm:prSet>
      <dgm:spPr/>
    </dgm:pt>
    <dgm:pt modelId="{1709054F-982C-490C-8B21-07306B56AC2E}" type="pres">
      <dgm:prSet presAssocID="{FC77772C-0D58-4D95-AB67-D0C1624E70F3}" presName="sibTrans" presStyleCnt="0"/>
      <dgm:spPr/>
    </dgm:pt>
    <dgm:pt modelId="{DFEFF50C-0241-4B5A-993B-8ACE49F534CA}" type="pres">
      <dgm:prSet presAssocID="{002DD5D7-0378-471F-B871-92099476CD95}" presName="compNode" presStyleCnt="0"/>
      <dgm:spPr/>
    </dgm:pt>
    <dgm:pt modelId="{04E21196-F41C-4FD0-9A49-34EA77C6C692}" type="pres">
      <dgm:prSet presAssocID="{002DD5D7-0378-471F-B871-92099476CD95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C373282-3875-4824-9F5E-9F4247C3D044}" type="pres">
      <dgm:prSet presAssocID="{002DD5D7-0378-471F-B871-92099476CD9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1762A5D-38B1-4D54-BD4E-88FC4B58A703}" type="pres">
      <dgm:prSet presAssocID="{002DD5D7-0378-471F-B871-92099476CD95}" presName="spaceRect" presStyleCnt="0"/>
      <dgm:spPr/>
    </dgm:pt>
    <dgm:pt modelId="{0CFE03BC-1C51-4BF3-96AC-EC00329F77A7}" type="pres">
      <dgm:prSet presAssocID="{002DD5D7-0378-471F-B871-92099476CD9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FC09E00-A021-45E2-BDA9-549EDD9F25B2}" type="presOf" srcId="{F94D7640-FC2D-4258-AD6F-D0A9C3FB0FAC}" destId="{E56D13E6-8C72-4935-ACBB-44FB9237C274}" srcOrd="0" destOrd="0" presId="urn:microsoft.com/office/officeart/2018/5/layout/IconLeafLabelList"/>
    <dgm:cxn modelId="{0653670D-DAAF-4AAF-AF3B-1F3465EBBA39}" type="presOf" srcId="{002DD5D7-0378-471F-B871-92099476CD95}" destId="{0CFE03BC-1C51-4BF3-96AC-EC00329F77A7}" srcOrd="0" destOrd="0" presId="urn:microsoft.com/office/officeart/2018/5/layout/IconLeafLabelList"/>
    <dgm:cxn modelId="{671CD21A-3214-4168-9D96-D2499D83228E}" type="presOf" srcId="{65CB3223-5BC3-4F7A-B637-05E172A849BB}" destId="{9FD78241-A3F1-45AB-AB1F-FB401717E7B8}" srcOrd="0" destOrd="0" presId="urn:microsoft.com/office/officeart/2018/5/layout/IconLeafLabelList"/>
    <dgm:cxn modelId="{135EDF79-89E4-47B1-A724-48AB0D2A8882}" srcId="{F94D7640-FC2D-4258-AD6F-D0A9C3FB0FAC}" destId="{65CB3223-5BC3-4F7A-B637-05E172A849BB}" srcOrd="2" destOrd="0" parTransId="{E47B3A52-2F3E-4D14-9E77-80E4C9D1D15B}" sibTransId="{FC77772C-0D58-4D95-AB67-D0C1624E70F3}"/>
    <dgm:cxn modelId="{BD9721A5-769C-4ADE-8211-4C8420E39A31}" type="presOf" srcId="{ACF8A2A6-0CDF-4724-87D6-411E47D602C1}" destId="{9604EA05-7B0F-4735-B578-81DA6F08B76F}" srcOrd="0" destOrd="0" presId="urn:microsoft.com/office/officeart/2018/5/layout/IconLeafLabelList"/>
    <dgm:cxn modelId="{319F51BB-6BA8-4627-BD0C-455EC2C3C896}" type="presOf" srcId="{41A9DFFE-214E-40AA-AC15-EF865535C380}" destId="{5C62E731-CC5A-492C-8826-ED88E7A88E77}" srcOrd="0" destOrd="0" presId="urn:microsoft.com/office/officeart/2018/5/layout/IconLeafLabelList"/>
    <dgm:cxn modelId="{806A58BF-033B-4AD0-98FA-7AF1BDC7D5A0}" srcId="{F94D7640-FC2D-4258-AD6F-D0A9C3FB0FAC}" destId="{002DD5D7-0378-471F-B871-92099476CD95}" srcOrd="3" destOrd="0" parTransId="{0BDB74C4-6AF3-476B-8462-15BE885F7AC4}" sibTransId="{CA29DAE0-BBB9-4EF2-B935-8DA5B722B680}"/>
    <dgm:cxn modelId="{AEEF36D5-421F-4655-82AF-951C1F0933D1}" srcId="{F94D7640-FC2D-4258-AD6F-D0A9C3FB0FAC}" destId="{41A9DFFE-214E-40AA-AC15-EF865535C380}" srcOrd="1" destOrd="0" parTransId="{82D854C2-A130-45EC-9608-C5F3FA325312}" sibTransId="{C76B91A0-7008-46C1-B573-B84A9799378F}"/>
    <dgm:cxn modelId="{D0E4A0F0-23B4-4782-9578-1B4F339E1D11}" srcId="{F94D7640-FC2D-4258-AD6F-D0A9C3FB0FAC}" destId="{ACF8A2A6-0CDF-4724-87D6-411E47D602C1}" srcOrd="0" destOrd="0" parTransId="{87FFB1F4-4453-4574-9A53-6AC3D159554D}" sibTransId="{A89C4E83-61EB-41E8-A6A6-FF2861D22BCF}"/>
    <dgm:cxn modelId="{8656A73F-8CF5-4560-A9D0-BD91645B38F8}" type="presParOf" srcId="{E56D13E6-8C72-4935-ACBB-44FB9237C274}" destId="{C4A719A5-0505-4558-A07C-382313E9EA6E}" srcOrd="0" destOrd="0" presId="urn:microsoft.com/office/officeart/2018/5/layout/IconLeafLabelList"/>
    <dgm:cxn modelId="{8B1689BE-6C3C-4423-9032-CACCC85D9CCC}" type="presParOf" srcId="{C4A719A5-0505-4558-A07C-382313E9EA6E}" destId="{D475A7B7-EC0F-4991-8D65-E26CAD31E939}" srcOrd="0" destOrd="0" presId="urn:microsoft.com/office/officeart/2018/5/layout/IconLeafLabelList"/>
    <dgm:cxn modelId="{C99EEC31-4ADA-480C-BC02-2D4CB5A6E44D}" type="presParOf" srcId="{C4A719A5-0505-4558-A07C-382313E9EA6E}" destId="{F67F9516-F09D-4D0A-A761-276A9CAF62F9}" srcOrd="1" destOrd="0" presId="urn:microsoft.com/office/officeart/2018/5/layout/IconLeafLabelList"/>
    <dgm:cxn modelId="{DCE74213-9C03-48B7-A180-E19A318CB9B7}" type="presParOf" srcId="{C4A719A5-0505-4558-A07C-382313E9EA6E}" destId="{E2487CD8-7195-4602-A58B-DB3BF200DAE6}" srcOrd="2" destOrd="0" presId="urn:microsoft.com/office/officeart/2018/5/layout/IconLeafLabelList"/>
    <dgm:cxn modelId="{786D9C47-F73C-4272-B482-8EE2F6B10191}" type="presParOf" srcId="{C4A719A5-0505-4558-A07C-382313E9EA6E}" destId="{9604EA05-7B0F-4735-B578-81DA6F08B76F}" srcOrd="3" destOrd="0" presId="urn:microsoft.com/office/officeart/2018/5/layout/IconLeafLabelList"/>
    <dgm:cxn modelId="{D09EE243-24C8-45B2-BBDF-7F7D77051EB1}" type="presParOf" srcId="{E56D13E6-8C72-4935-ACBB-44FB9237C274}" destId="{E5097388-0E58-48B3-91E4-678A42C5788B}" srcOrd="1" destOrd="0" presId="urn:microsoft.com/office/officeart/2018/5/layout/IconLeafLabelList"/>
    <dgm:cxn modelId="{6E0DA5BF-BDE2-4F83-A506-BE89936DC9AD}" type="presParOf" srcId="{E56D13E6-8C72-4935-ACBB-44FB9237C274}" destId="{33A82BFA-BB0A-4E9B-A051-17067413004A}" srcOrd="2" destOrd="0" presId="urn:microsoft.com/office/officeart/2018/5/layout/IconLeafLabelList"/>
    <dgm:cxn modelId="{BB6B1356-C758-4A01-8A96-A9081BB1619D}" type="presParOf" srcId="{33A82BFA-BB0A-4E9B-A051-17067413004A}" destId="{7A4C20CE-D5E9-4244-8492-2986C1C0429D}" srcOrd="0" destOrd="0" presId="urn:microsoft.com/office/officeart/2018/5/layout/IconLeafLabelList"/>
    <dgm:cxn modelId="{8CE90DB1-7389-45D7-93F3-9C0BC7FE27D3}" type="presParOf" srcId="{33A82BFA-BB0A-4E9B-A051-17067413004A}" destId="{382E4307-A888-4587-865A-EFD37ECFFEDA}" srcOrd="1" destOrd="0" presId="urn:microsoft.com/office/officeart/2018/5/layout/IconLeafLabelList"/>
    <dgm:cxn modelId="{F26B0533-C486-442D-972F-AB92E81D19E3}" type="presParOf" srcId="{33A82BFA-BB0A-4E9B-A051-17067413004A}" destId="{BACA1135-9901-4FB3-B463-3A1A5D3A0325}" srcOrd="2" destOrd="0" presId="urn:microsoft.com/office/officeart/2018/5/layout/IconLeafLabelList"/>
    <dgm:cxn modelId="{46293E0E-2CFB-41EC-AF0E-04CF3E268488}" type="presParOf" srcId="{33A82BFA-BB0A-4E9B-A051-17067413004A}" destId="{5C62E731-CC5A-492C-8826-ED88E7A88E77}" srcOrd="3" destOrd="0" presId="urn:microsoft.com/office/officeart/2018/5/layout/IconLeafLabelList"/>
    <dgm:cxn modelId="{6778DF94-B09E-403E-8DAB-918B757B05C2}" type="presParOf" srcId="{E56D13E6-8C72-4935-ACBB-44FB9237C274}" destId="{1778720F-AC36-4BFA-B599-3181CD41057D}" srcOrd="3" destOrd="0" presId="urn:microsoft.com/office/officeart/2018/5/layout/IconLeafLabelList"/>
    <dgm:cxn modelId="{D39E7165-86DB-4678-8DD4-70D58CC9A66A}" type="presParOf" srcId="{E56D13E6-8C72-4935-ACBB-44FB9237C274}" destId="{828DE7EE-0A83-4931-84C0-0C308E55E170}" srcOrd="4" destOrd="0" presId="urn:microsoft.com/office/officeart/2018/5/layout/IconLeafLabelList"/>
    <dgm:cxn modelId="{10F255D7-2C37-4BD0-BEF6-352F781A2FE0}" type="presParOf" srcId="{828DE7EE-0A83-4931-84C0-0C308E55E170}" destId="{38BDFF16-447A-43ED-84DB-9CB46D6D4D27}" srcOrd="0" destOrd="0" presId="urn:microsoft.com/office/officeart/2018/5/layout/IconLeafLabelList"/>
    <dgm:cxn modelId="{3B6EAF6D-4F64-47D8-BBD4-85CE8F5D2858}" type="presParOf" srcId="{828DE7EE-0A83-4931-84C0-0C308E55E170}" destId="{A4D6754E-EED6-4480-8BBA-DDBFBE74825C}" srcOrd="1" destOrd="0" presId="urn:microsoft.com/office/officeart/2018/5/layout/IconLeafLabelList"/>
    <dgm:cxn modelId="{1105EAD5-1A85-49E9-8B9E-3DF9F14C55E3}" type="presParOf" srcId="{828DE7EE-0A83-4931-84C0-0C308E55E170}" destId="{3987AEF2-4BC5-4386-B2DC-122509D6EE6D}" srcOrd="2" destOrd="0" presId="urn:microsoft.com/office/officeart/2018/5/layout/IconLeafLabelList"/>
    <dgm:cxn modelId="{F245583A-D189-46AC-9532-4A81052DE25A}" type="presParOf" srcId="{828DE7EE-0A83-4931-84C0-0C308E55E170}" destId="{9FD78241-A3F1-45AB-AB1F-FB401717E7B8}" srcOrd="3" destOrd="0" presId="urn:microsoft.com/office/officeart/2018/5/layout/IconLeafLabelList"/>
    <dgm:cxn modelId="{F8F7AC8B-D153-4736-8B79-96C6B2F81754}" type="presParOf" srcId="{E56D13E6-8C72-4935-ACBB-44FB9237C274}" destId="{1709054F-982C-490C-8B21-07306B56AC2E}" srcOrd="5" destOrd="0" presId="urn:microsoft.com/office/officeart/2018/5/layout/IconLeafLabelList"/>
    <dgm:cxn modelId="{28E84679-F010-4FE4-92F3-89C2CD69EC63}" type="presParOf" srcId="{E56D13E6-8C72-4935-ACBB-44FB9237C274}" destId="{DFEFF50C-0241-4B5A-993B-8ACE49F534CA}" srcOrd="6" destOrd="0" presId="urn:microsoft.com/office/officeart/2018/5/layout/IconLeafLabelList"/>
    <dgm:cxn modelId="{BBFA4F74-F51F-4449-9876-8265AC9BCE03}" type="presParOf" srcId="{DFEFF50C-0241-4B5A-993B-8ACE49F534CA}" destId="{04E21196-F41C-4FD0-9A49-34EA77C6C692}" srcOrd="0" destOrd="0" presId="urn:microsoft.com/office/officeart/2018/5/layout/IconLeafLabelList"/>
    <dgm:cxn modelId="{C54D8ACF-A1A1-4FD6-BFAA-0DE4F13CC852}" type="presParOf" srcId="{DFEFF50C-0241-4B5A-993B-8ACE49F534CA}" destId="{DC373282-3875-4824-9F5E-9F4247C3D044}" srcOrd="1" destOrd="0" presId="urn:microsoft.com/office/officeart/2018/5/layout/IconLeafLabelList"/>
    <dgm:cxn modelId="{06BCDE02-9F85-4564-944B-E0C1DE925232}" type="presParOf" srcId="{DFEFF50C-0241-4B5A-993B-8ACE49F534CA}" destId="{91762A5D-38B1-4D54-BD4E-88FC4B58A703}" srcOrd="2" destOrd="0" presId="urn:microsoft.com/office/officeart/2018/5/layout/IconLeafLabelList"/>
    <dgm:cxn modelId="{F6D542EF-A611-4263-89C9-2EC14627DD5E}" type="presParOf" srcId="{DFEFF50C-0241-4B5A-993B-8ACE49F534CA}" destId="{0CFE03BC-1C51-4BF3-96AC-EC00329F77A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47CD45-046D-4E73-BDE4-B381423FE91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B816E5-D3AA-4BC2-9B9F-6486D7808AE2}">
      <dgm:prSet/>
      <dgm:spPr/>
      <dgm:t>
        <a:bodyPr/>
        <a:lstStyle/>
        <a:p>
          <a:r>
            <a:rPr lang="en-US" b="0" i="0"/>
            <a:t>an account at a bank against which checks can be drawn by the account depositor</a:t>
          </a:r>
          <a:endParaRPr lang="en-US"/>
        </a:p>
      </dgm:t>
    </dgm:pt>
    <dgm:pt modelId="{AF113F6F-2F07-43B1-85CD-9253A4BE254E}" type="parTrans" cxnId="{EF782B28-CF01-429E-AA37-14FE1837BBF4}">
      <dgm:prSet/>
      <dgm:spPr/>
      <dgm:t>
        <a:bodyPr/>
        <a:lstStyle/>
        <a:p>
          <a:endParaRPr lang="en-US"/>
        </a:p>
      </dgm:t>
    </dgm:pt>
    <dgm:pt modelId="{0AAB8E3D-D22E-4DCE-AB3F-D7187835FA5D}" type="sibTrans" cxnId="{EF782B28-CF01-429E-AA37-14FE1837BBF4}">
      <dgm:prSet/>
      <dgm:spPr/>
      <dgm:t>
        <a:bodyPr/>
        <a:lstStyle/>
        <a:p>
          <a:endParaRPr lang="en-US"/>
        </a:p>
      </dgm:t>
    </dgm:pt>
    <dgm:pt modelId="{D32B247C-1A6F-42E9-8A73-80B673FA6E66}">
      <dgm:prSet/>
      <dgm:spPr/>
      <dgm:t>
        <a:bodyPr/>
        <a:lstStyle/>
        <a:p>
          <a:r>
            <a:rPr lang="en-US" b="0" i="0"/>
            <a:t>A checking account is a deposit account held at a financial institution that allows withdrawals and deposits</a:t>
          </a:r>
          <a:endParaRPr lang="en-US"/>
        </a:p>
      </dgm:t>
    </dgm:pt>
    <dgm:pt modelId="{4BECBD82-3B87-4234-A6DB-4E3D00B3C3DB}" type="parTrans" cxnId="{3D851D09-D388-421D-8D97-FFA47E6F18D6}">
      <dgm:prSet/>
      <dgm:spPr/>
      <dgm:t>
        <a:bodyPr/>
        <a:lstStyle/>
        <a:p>
          <a:endParaRPr lang="en-US"/>
        </a:p>
      </dgm:t>
    </dgm:pt>
    <dgm:pt modelId="{F5A41AA0-8EEB-4445-AD92-D48E4B22D107}" type="sibTrans" cxnId="{3D851D09-D388-421D-8D97-FFA47E6F18D6}">
      <dgm:prSet/>
      <dgm:spPr/>
      <dgm:t>
        <a:bodyPr/>
        <a:lstStyle/>
        <a:p>
          <a:endParaRPr lang="en-US"/>
        </a:p>
      </dgm:t>
    </dgm:pt>
    <dgm:pt modelId="{51715339-CCFD-4578-A7D9-487DB9578A1D}">
      <dgm:prSet/>
      <dgm:spPr/>
      <dgm:t>
        <a:bodyPr/>
        <a:lstStyle/>
        <a:p>
          <a:r>
            <a:rPr lang="en-US" b="0" i="0"/>
            <a:t>Also called demand accounts or transactional accounts, checking accounts are very liquid and can be accessed using checks</a:t>
          </a:r>
          <a:endParaRPr lang="en-US"/>
        </a:p>
      </dgm:t>
    </dgm:pt>
    <dgm:pt modelId="{3BF996E6-6D2D-4BC1-83FA-2517BA175C33}" type="parTrans" cxnId="{69B5D857-79AD-4DDA-9A8B-66BC599BE076}">
      <dgm:prSet/>
      <dgm:spPr/>
      <dgm:t>
        <a:bodyPr/>
        <a:lstStyle/>
        <a:p>
          <a:endParaRPr lang="en-US"/>
        </a:p>
      </dgm:t>
    </dgm:pt>
    <dgm:pt modelId="{846AB386-3841-489A-BF08-1D147D212292}" type="sibTrans" cxnId="{69B5D857-79AD-4DDA-9A8B-66BC599BE076}">
      <dgm:prSet/>
      <dgm:spPr/>
      <dgm:t>
        <a:bodyPr/>
        <a:lstStyle/>
        <a:p>
          <a:endParaRPr lang="en-US"/>
        </a:p>
      </dgm:t>
    </dgm:pt>
    <dgm:pt modelId="{C7EFF6A8-AF7C-49F4-8D30-35C87EFCE665}">
      <dgm:prSet/>
      <dgm:spPr/>
      <dgm:t>
        <a:bodyPr/>
        <a:lstStyle/>
        <a:p>
          <a:r>
            <a:rPr lang="en-US" b="0" i="0"/>
            <a:t>automated teller machines, and electronic debits, among other methods</a:t>
          </a:r>
          <a:endParaRPr lang="en-US"/>
        </a:p>
      </dgm:t>
    </dgm:pt>
    <dgm:pt modelId="{794D04C3-E32B-4F86-B03C-9CE409C38FC8}" type="parTrans" cxnId="{DC82F5A8-349A-4CB7-A9A7-17AF4D3156A6}">
      <dgm:prSet/>
      <dgm:spPr/>
      <dgm:t>
        <a:bodyPr/>
        <a:lstStyle/>
        <a:p>
          <a:endParaRPr lang="en-US"/>
        </a:p>
      </dgm:t>
    </dgm:pt>
    <dgm:pt modelId="{B5623CA5-B166-46B6-94DA-8C6F70BE9193}" type="sibTrans" cxnId="{DC82F5A8-349A-4CB7-A9A7-17AF4D3156A6}">
      <dgm:prSet/>
      <dgm:spPr/>
      <dgm:t>
        <a:bodyPr/>
        <a:lstStyle/>
        <a:p>
          <a:endParaRPr lang="en-US"/>
        </a:p>
      </dgm:t>
    </dgm:pt>
    <dgm:pt modelId="{BE28E0AA-F4B6-43BA-B68C-F2D6F0210DCB}" type="pres">
      <dgm:prSet presAssocID="{2947CD45-046D-4E73-BDE4-B381423FE91C}" presName="linear" presStyleCnt="0">
        <dgm:presLayoutVars>
          <dgm:animLvl val="lvl"/>
          <dgm:resizeHandles val="exact"/>
        </dgm:presLayoutVars>
      </dgm:prSet>
      <dgm:spPr/>
    </dgm:pt>
    <dgm:pt modelId="{83424B90-C392-44D3-8B15-7F09B007D262}" type="pres">
      <dgm:prSet presAssocID="{5AB816E5-D3AA-4BC2-9B9F-6486D7808AE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0FBEDA9-DF8D-48B0-8853-7CE7C6217F43}" type="pres">
      <dgm:prSet presAssocID="{0AAB8E3D-D22E-4DCE-AB3F-D7187835FA5D}" presName="spacer" presStyleCnt="0"/>
      <dgm:spPr/>
    </dgm:pt>
    <dgm:pt modelId="{B9F9A7D1-B1A0-4D35-8E74-2DA1891BA594}" type="pres">
      <dgm:prSet presAssocID="{D32B247C-1A6F-42E9-8A73-80B673FA6E6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674A8FA-4613-46A1-A022-E4DC1C0FF8A5}" type="pres">
      <dgm:prSet presAssocID="{F5A41AA0-8EEB-4445-AD92-D48E4B22D107}" presName="spacer" presStyleCnt="0"/>
      <dgm:spPr/>
    </dgm:pt>
    <dgm:pt modelId="{6205B3B7-92A4-4F0A-934E-DE001FCDF500}" type="pres">
      <dgm:prSet presAssocID="{51715339-CCFD-4578-A7D9-487DB9578A1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B9F9F46-93D8-4DF4-946F-719DFC5E3FA0}" type="pres">
      <dgm:prSet presAssocID="{846AB386-3841-489A-BF08-1D147D212292}" presName="spacer" presStyleCnt="0"/>
      <dgm:spPr/>
    </dgm:pt>
    <dgm:pt modelId="{0F43E04B-4B62-4532-BEA8-A93CB489713D}" type="pres">
      <dgm:prSet presAssocID="{C7EFF6A8-AF7C-49F4-8D30-35C87EFCE66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D851D09-D388-421D-8D97-FFA47E6F18D6}" srcId="{2947CD45-046D-4E73-BDE4-B381423FE91C}" destId="{D32B247C-1A6F-42E9-8A73-80B673FA6E66}" srcOrd="1" destOrd="0" parTransId="{4BECBD82-3B87-4234-A6DB-4E3D00B3C3DB}" sibTransId="{F5A41AA0-8EEB-4445-AD92-D48E4B22D107}"/>
    <dgm:cxn modelId="{168E5622-DD8B-495B-9E77-1E9B13EAB7AC}" type="presOf" srcId="{2947CD45-046D-4E73-BDE4-B381423FE91C}" destId="{BE28E0AA-F4B6-43BA-B68C-F2D6F0210DCB}" srcOrd="0" destOrd="0" presId="urn:microsoft.com/office/officeart/2005/8/layout/vList2"/>
    <dgm:cxn modelId="{EF782B28-CF01-429E-AA37-14FE1837BBF4}" srcId="{2947CD45-046D-4E73-BDE4-B381423FE91C}" destId="{5AB816E5-D3AA-4BC2-9B9F-6486D7808AE2}" srcOrd="0" destOrd="0" parTransId="{AF113F6F-2F07-43B1-85CD-9253A4BE254E}" sibTransId="{0AAB8E3D-D22E-4DCE-AB3F-D7187835FA5D}"/>
    <dgm:cxn modelId="{4D69C26D-FB27-4FBC-AC56-19C905156614}" type="presOf" srcId="{C7EFF6A8-AF7C-49F4-8D30-35C87EFCE665}" destId="{0F43E04B-4B62-4532-BEA8-A93CB489713D}" srcOrd="0" destOrd="0" presId="urn:microsoft.com/office/officeart/2005/8/layout/vList2"/>
    <dgm:cxn modelId="{69B5D857-79AD-4DDA-9A8B-66BC599BE076}" srcId="{2947CD45-046D-4E73-BDE4-B381423FE91C}" destId="{51715339-CCFD-4578-A7D9-487DB9578A1D}" srcOrd="2" destOrd="0" parTransId="{3BF996E6-6D2D-4BC1-83FA-2517BA175C33}" sibTransId="{846AB386-3841-489A-BF08-1D147D212292}"/>
    <dgm:cxn modelId="{DC82F5A8-349A-4CB7-A9A7-17AF4D3156A6}" srcId="{2947CD45-046D-4E73-BDE4-B381423FE91C}" destId="{C7EFF6A8-AF7C-49F4-8D30-35C87EFCE665}" srcOrd="3" destOrd="0" parTransId="{794D04C3-E32B-4F86-B03C-9CE409C38FC8}" sibTransId="{B5623CA5-B166-46B6-94DA-8C6F70BE9193}"/>
    <dgm:cxn modelId="{629C86AA-3058-4B34-AD7F-AD42A30D339C}" type="presOf" srcId="{5AB816E5-D3AA-4BC2-9B9F-6486D7808AE2}" destId="{83424B90-C392-44D3-8B15-7F09B007D262}" srcOrd="0" destOrd="0" presId="urn:microsoft.com/office/officeart/2005/8/layout/vList2"/>
    <dgm:cxn modelId="{3E0C31D4-839E-4C95-BF7D-16186F048A80}" type="presOf" srcId="{D32B247C-1A6F-42E9-8A73-80B673FA6E66}" destId="{B9F9A7D1-B1A0-4D35-8E74-2DA1891BA594}" srcOrd="0" destOrd="0" presId="urn:microsoft.com/office/officeart/2005/8/layout/vList2"/>
    <dgm:cxn modelId="{1EBCDCF7-2641-4EB1-A5EA-259C15FEE02B}" type="presOf" srcId="{51715339-CCFD-4578-A7D9-487DB9578A1D}" destId="{6205B3B7-92A4-4F0A-934E-DE001FCDF500}" srcOrd="0" destOrd="0" presId="urn:microsoft.com/office/officeart/2005/8/layout/vList2"/>
    <dgm:cxn modelId="{D84A76BE-96CD-4FC9-996B-C91EEF0EF84F}" type="presParOf" srcId="{BE28E0AA-F4B6-43BA-B68C-F2D6F0210DCB}" destId="{83424B90-C392-44D3-8B15-7F09B007D262}" srcOrd="0" destOrd="0" presId="urn:microsoft.com/office/officeart/2005/8/layout/vList2"/>
    <dgm:cxn modelId="{8D9C593B-6225-438C-B615-70DA2FFF7F40}" type="presParOf" srcId="{BE28E0AA-F4B6-43BA-B68C-F2D6F0210DCB}" destId="{10FBEDA9-DF8D-48B0-8853-7CE7C6217F43}" srcOrd="1" destOrd="0" presId="urn:microsoft.com/office/officeart/2005/8/layout/vList2"/>
    <dgm:cxn modelId="{B86F85B4-9950-4A73-98A4-436336DDCD3B}" type="presParOf" srcId="{BE28E0AA-F4B6-43BA-B68C-F2D6F0210DCB}" destId="{B9F9A7D1-B1A0-4D35-8E74-2DA1891BA594}" srcOrd="2" destOrd="0" presId="urn:microsoft.com/office/officeart/2005/8/layout/vList2"/>
    <dgm:cxn modelId="{9ACA4400-0FCC-41B4-8EFC-F08AB63FA653}" type="presParOf" srcId="{BE28E0AA-F4B6-43BA-B68C-F2D6F0210DCB}" destId="{E674A8FA-4613-46A1-A022-E4DC1C0FF8A5}" srcOrd="3" destOrd="0" presId="urn:microsoft.com/office/officeart/2005/8/layout/vList2"/>
    <dgm:cxn modelId="{0E4E5F79-C577-481B-B0E4-A4EF51D6164A}" type="presParOf" srcId="{BE28E0AA-F4B6-43BA-B68C-F2D6F0210DCB}" destId="{6205B3B7-92A4-4F0A-934E-DE001FCDF500}" srcOrd="4" destOrd="0" presId="urn:microsoft.com/office/officeart/2005/8/layout/vList2"/>
    <dgm:cxn modelId="{53436970-274A-445B-B483-7C2FBAFCAD28}" type="presParOf" srcId="{BE28E0AA-F4B6-43BA-B68C-F2D6F0210DCB}" destId="{EB9F9F46-93D8-4DF4-946F-719DFC5E3FA0}" srcOrd="5" destOrd="0" presId="urn:microsoft.com/office/officeart/2005/8/layout/vList2"/>
    <dgm:cxn modelId="{C08EA9E7-6809-4112-8143-B8FDF110F7C7}" type="presParOf" srcId="{BE28E0AA-F4B6-43BA-B68C-F2D6F0210DCB}" destId="{0F43E04B-4B62-4532-BEA8-A93CB489713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B2AD2EF-7D5B-47A3-9A9B-B5EC64324693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1958BB-5F66-4BB6-A53B-2E443B6AA189}">
      <dgm:prSet/>
      <dgm:spPr/>
      <dgm:t>
        <a:bodyPr/>
        <a:lstStyle/>
        <a:p>
          <a:r>
            <a:rPr lang="en-US" b="0" i="0"/>
            <a:t>Each screen uses a java class to handle the programming logic. Java classes include all necessary conditions to check the validity of transactions</a:t>
          </a:r>
          <a:endParaRPr lang="en-US"/>
        </a:p>
      </dgm:t>
    </dgm:pt>
    <dgm:pt modelId="{7193FF10-C23A-48FA-BE6D-F0E74DC43410}" type="parTrans" cxnId="{AB4D5C82-C63D-43AE-833D-4B4AB12721ED}">
      <dgm:prSet/>
      <dgm:spPr/>
      <dgm:t>
        <a:bodyPr/>
        <a:lstStyle/>
        <a:p>
          <a:endParaRPr lang="en-US"/>
        </a:p>
      </dgm:t>
    </dgm:pt>
    <dgm:pt modelId="{61117670-837D-4442-B316-82C7E228EEA0}" type="sibTrans" cxnId="{AB4D5C82-C63D-43AE-833D-4B4AB12721ED}">
      <dgm:prSet/>
      <dgm:spPr/>
      <dgm:t>
        <a:bodyPr/>
        <a:lstStyle/>
        <a:p>
          <a:endParaRPr lang="en-US"/>
        </a:p>
      </dgm:t>
    </dgm:pt>
    <dgm:pt modelId="{8BB594B2-469C-4893-9361-598034F477B8}">
      <dgm:prSet/>
      <dgm:spPr/>
      <dgm:t>
        <a:bodyPr/>
        <a:lstStyle/>
        <a:p>
          <a:r>
            <a:rPr lang="en-US" b="0" i="0"/>
            <a:t>For example, the user can’t withdraw more money than it’s available in the account</a:t>
          </a:r>
          <a:endParaRPr lang="en-US"/>
        </a:p>
      </dgm:t>
    </dgm:pt>
    <dgm:pt modelId="{00C05198-E066-4598-A494-68204D8D38D4}" type="parTrans" cxnId="{52DBB591-82DA-47A1-8A47-9CBB7E4A6162}">
      <dgm:prSet/>
      <dgm:spPr/>
      <dgm:t>
        <a:bodyPr/>
        <a:lstStyle/>
        <a:p>
          <a:endParaRPr lang="en-US"/>
        </a:p>
      </dgm:t>
    </dgm:pt>
    <dgm:pt modelId="{CAD481A9-CBC3-4F7C-89EB-B07635DC719C}" type="sibTrans" cxnId="{52DBB591-82DA-47A1-8A47-9CBB7E4A6162}">
      <dgm:prSet/>
      <dgm:spPr/>
      <dgm:t>
        <a:bodyPr/>
        <a:lstStyle/>
        <a:p>
          <a:endParaRPr lang="en-US"/>
        </a:p>
      </dgm:t>
    </dgm:pt>
    <dgm:pt modelId="{FB75DF20-5A80-4702-BF73-277D14FA4A61}" type="pres">
      <dgm:prSet presAssocID="{FB2AD2EF-7D5B-47A3-9A9B-B5EC64324693}" presName="outerComposite" presStyleCnt="0">
        <dgm:presLayoutVars>
          <dgm:chMax val="5"/>
          <dgm:dir/>
          <dgm:resizeHandles val="exact"/>
        </dgm:presLayoutVars>
      </dgm:prSet>
      <dgm:spPr/>
    </dgm:pt>
    <dgm:pt modelId="{A762D14C-00E7-4890-BEC0-E1A94A9D81F8}" type="pres">
      <dgm:prSet presAssocID="{FB2AD2EF-7D5B-47A3-9A9B-B5EC64324693}" presName="dummyMaxCanvas" presStyleCnt="0">
        <dgm:presLayoutVars/>
      </dgm:prSet>
      <dgm:spPr/>
    </dgm:pt>
    <dgm:pt modelId="{B4D4656D-B9C0-4044-89A0-13F8FCFA2D8A}" type="pres">
      <dgm:prSet presAssocID="{FB2AD2EF-7D5B-47A3-9A9B-B5EC64324693}" presName="TwoNodes_1" presStyleLbl="node1" presStyleIdx="0" presStyleCnt="2">
        <dgm:presLayoutVars>
          <dgm:bulletEnabled val="1"/>
        </dgm:presLayoutVars>
      </dgm:prSet>
      <dgm:spPr/>
    </dgm:pt>
    <dgm:pt modelId="{EB9C63AE-7293-4239-B90B-13964B80C1A5}" type="pres">
      <dgm:prSet presAssocID="{FB2AD2EF-7D5B-47A3-9A9B-B5EC64324693}" presName="TwoNodes_2" presStyleLbl="node1" presStyleIdx="1" presStyleCnt="2">
        <dgm:presLayoutVars>
          <dgm:bulletEnabled val="1"/>
        </dgm:presLayoutVars>
      </dgm:prSet>
      <dgm:spPr/>
    </dgm:pt>
    <dgm:pt modelId="{11D0A2F2-9196-46C3-A6CF-527FEB763994}" type="pres">
      <dgm:prSet presAssocID="{FB2AD2EF-7D5B-47A3-9A9B-B5EC64324693}" presName="TwoConn_1-2" presStyleLbl="fgAccFollowNode1" presStyleIdx="0" presStyleCnt="1">
        <dgm:presLayoutVars>
          <dgm:bulletEnabled val="1"/>
        </dgm:presLayoutVars>
      </dgm:prSet>
      <dgm:spPr/>
    </dgm:pt>
    <dgm:pt modelId="{2A35D0FC-19AC-42EB-BAB9-6812AF51A812}" type="pres">
      <dgm:prSet presAssocID="{FB2AD2EF-7D5B-47A3-9A9B-B5EC64324693}" presName="TwoNodes_1_text" presStyleLbl="node1" presStyleIdx="1" presStyleCnt="2">
        <dgm:presLayoutVars>
          <dgm:bulletEnabled val="1"/>
        </dgm:presLayoutVars>
      </dgm:prSet>
      <dgm:spPr/>
    </dgm:pt>
    <dgm:pt modelId="{26C1EBC9-BE8F-4DD7-93AF-C1F5B5FA3F6A}" type="pres">
      <dgm:prSet presAssocID="{FB2AD2EF-7D5B-47A3-9A9B-B5EC6432469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6FAEB908-97C1-453A-9421-5C1E529F19C1}" type="presOf" srcId="{A91958BB-5F66-4BB6-A53B-2E443B6AA189}" destId="{B4D4656D-B9C0-4044-89A0-13F8FCFA2D8A}" srcOrd="0" destOrd="0" presId="urn:microsoft.com/office/officeart/2005/8/layout/vProcess5"/>
    <dgm:cxn modelId="{B03F2109-CE03-47D8-B412-97F29E685700}" type="presOf" srcId="{8BB594B2-469C-4893-9361-598034F477B8}" destId="{EB9C63AE-7293-4239-B90B-13964B80C1A5}" srcOrd="0" destOrd="0" presId="urn:microsoft.com/office/officeart/2005/8/layout/vProcess5"/>
    <dgm:cxn modelId="{40EB003C-07D2-4538-922A-EE896CDA4B77}" type="presOf" srcId="{8BB594B2-469C-4893-9361-598034F477B8}" destId="{26C1EBC9-BE8F-4DD7-93AF-C1F5B5FA3F6A}" srcOrd="1" destOrd="0" presId="urn:microsoft.com/office/officeart/2005/8/layout/vProcess5"/>
    <dgm:cxn modelId="{4A9AAC3F-014D-456E-A46D-09287F67E753}" type="presOf" srcId="{61117670-837D-4442-B316-82C7E228EEA0}" destId="{11D0A2F2-9196-46C3-A6CF-527FEB763994}" srcOrd="0" destOrd="0" presId="urn:microsoft.com/office/officeart/2005/8/layout/vProcess5"/>
    <dgm:cxn modelId="{AB4D5C82-C63D-43AE-833D-4B4AB12721ED}" srcId="{FB2AD2EF-7D5B-47A3-9A9B-B5EC64324693}" destId="{A91958BB-5F66-4BB6-A53B-2E443B6AA189}" srcOrd="0" destOrd="0" parTransId="{7193FF10-C23A-48FA-BE6D-F0E74DC43410}" sibTransId="{61117670-837D-4442-B316-82C7E228EEA0}"/>
    <dgm:cxn modelId="{BFD86087-4E8F-4B75-9C1E-853A9E993D83}" type="presOf" srcId="{FB2AD2EF-7D5B-47A3-9A9B-B5EC64324693}" destId="{FB75DF20-5A80-4702-BF73-277D14FA4A61}" srcOrd="0" destOrd="0" presId="urn:microsoft.com/office/officeart/2005/8/layout/vProcess5"/>
    <dgm:cxn modelId="{52DBB591-82DA-47A1-8A47-9CBB7E4A6162}" srcId="{FB2AD2EF-7D5B-47A3-9A9B-B5EC64324693}" destId="{8BB594B2-469C-4893-9361-598034F477B8}" srcOrd="1" destOrd="0" parTransId="{00C05198-E066-4598-A494-68204D8D38D4}" sibTransId="{CAD481A9-CBC3-4F7C-89EB-B07635DC719C}"/>
    <dgm:cxn modelId="{5171BEA5-9A49-443E-859E-CCE088FFA301}" type="presOf" srcId="{A91958BB-5F66-4BB6-A53B-2E443B6AA189}" destId="{2A35D0FC-19AC-42EB-BAB9-6812AF51A812}" srcOrd="1" destOrd="0" presId="urn:microsoft.com/office/officeart/2005/8/layout/vProcess5"/>
    <dgm:cxn modelId="{A6B6F671-5042-4805-84D3-36F4C03D37FE}" type="presParOf" srcId="{FB75DF20-5A80-4702-BF73-277D14FA4A61}" destId="{A762D14C-00E7-4890-BEC0-E1A94A9D81F8}" srcOrd="0" destOrd="0" presId="urn:microsoft.com/office/officeart/2005/8/layout/vProcess5"/>
    <dgm:cxn modelId="{CFBC172C-E6EC-4144-9C8F-6B5857B0B93B}" type="presParOf" srcId="{FB75DF20-5A80-4702-BF73-277D14FA4A61}" destId="{B4D4656D-B9C0-4044-89A0-13F8FCFA2D8A}" srcOrd="1" destOrd="0" presId="urn:microsoft.com/office/officeart/2005/8/layout/vProcess5"/>
    <dgm:cxn modelId="{F00C4AD2-F76A-4300-BE4E-E3E0F7AE3584}" type="presParOf" srcId="{FB75DF20-5A80-4702-BF73-277D14FA4A61}" destId="{EB9C63AE-7293-4239-B90B-13964B80C1A5}" srcOrd="2" destOrd="0" presId="urn:microsoft.com/office/officeart/2005/8/layout/vProcess5"/>
    <dgm:cxn modelId="{84745A53-9C86-450E-B7B5-4344A84D9269}" type="presParOf" srcId="{FB75DF20-5A80-4702-BF73-277D14FA4A61}" destId="{11D0A2F2-9196-46C3-A6CF-527FEB763994}" srcOrd="3" destOrd="0" presId="urn:microsoft.com/office/officeart/2005/8/layout/vProcess5"/>
    <dgm:cxn modelId="{D2764E16-7905-44E7-9708-BF8C2054DF2D}" type="presParOf" srcId="{FB75DF20-5A80-4702-BF73-277D14FA4A61}" destId="{2A35D0FC-19AC-42EB-BAB9-6812AF51A812}" srcOrd="4" destOrd="0" presId="urn:microsoft.com/office/officeart/2005/8/layout/vProcess5"/>
    <dgm:cxn modelId="{27924895-3815-4065-AB8D-0B388DC18A93}" type="presParOf" srcId="{FB75DF20-5A80-4702-BF73-277D14FA4A61}" destId="{26C1EBC9-BE8F-4DD7-93AF-C1F5B5FA3F6A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802D1C-EED9-4AE3-A6D1-897599E1FD2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6517D5-A6FE-48C5-8DEE-3B0F2CF54F2C}">
      <dgm:prSet/>
      <dgm:spPr/>
      <dgm:t>
        <a:bodyPr/>
        <a:lstStyle/>
        <a:p>
          <a:r>
            <a:rPr lang="en-US" b="0" i="0"/>
            <a:t>Bank of Sanky app keeps track of customer’s balance by utilizing Android Shared Preferences file</a:t>
          </a:r>
          <a:endParaRPr lang="en-US"/>
        </a:p>
      </dgm:t>
    </dgm:pt>
    <dgm:pt modelId="{E144A778-6A97-4B66-A940-D285C2158A18}" type="parTrans" cxnId="{AC1B39BD-9341-48FA-A88E-01395284EF30}">
      <dgm:prSet/>
      <dgm:spPr/>
      <dgm:t>
        <a:bodyPr/>
        <a:lstStyle/>
        <a:p>
          <a:endParaRPr lang="en-US"/>
        </a:p>
      </dgm:t>
    </dgm:pt>
    <dgm:pt modelId="{7BF5F73B-F5E2-43B0-B4FA-50B520DB3699}" type="sibTrans" cxnId="{AC1B39BD-9341-48FA-A88E-01395284EF30}">
      <dgm:prSet/>
      <dgm:spPr/>
      <dgm:t>
        <a:bodyPr/>
        <a:lstStyle/>
        <a:p>
          <a:endParaRPr lang="en-US"/>
        </a:p>
      </dgm:t>
    </dgm:pt>
    <dgm:pt modelId="{4E16A478-74B0-4B09-B511-2C722EB34604}">
      <dgm:prSet/>
      <dgm:spPr/>
      <dgm:t>
        <a:bodyPr/>
        <a:lstStyle/>
        <a:p>
          <a:r>
            <a:rPr lang="en-US" b="0" i="0"/>
            <a:t>Each time the user makes a transaction, shared preferences file is updated</a:t>
          </a:r>
          <a:endParaRPr lang="en-US"/>
        </a:p>
      </dgm:t>
    </dgm:pt>
    <dgm:pt modelId="{CC02FF6D-F24A-428D-BAA4-363560F67DFD}" type="parTrans" cxnId="{3B4D1965-22E3-445B-B2F8-31F2FFB19406}">
      <dgm:prSet/>
      <dgm:spPr/>
      <dgm:t>
        <a:bodyPr/>
        <a:lstStyle/>
        <a:p>
          <a:endParaRPr lang="en-US"/>
        </a:p>
      </dgm:t>
    </dgm:pt>
    <dgm:pt modelId="{25B9029C-D511-44AC-A54F-89E1F0797500}" type="sibTrans" cxnId="{3B4D1965-22E3-445B-B2F8-31F2FFB19406}">
      <dgm:prSet/>
      <dgm:spPr/>
      <dgm:t>
        <a:bodyPr/>
        <a:lstStyle/>
        <a:p>
          <a:endParaRPr lang="en-US"/>
        </a:p>
      </dgm:t>
    </dgm:pt>
    <dgm:pt modelId="{776068A2-93A1-4920-A45C-2EF566A5F094}">
      <dgm:prSet/>
      <dgm:spPr/>
      <dgm:t>
        <a:bodyPr/>
        <a:lstStyle/>
        <a:p>
          <a:r>
            <a:rPr lang="en-US" b="0" i="0"/>
            <a:t>When the user quits the application and logs in again, his previous balances are retrieved from shared preferences file</a:t>
          </a:r>
          <a:endParaRPr lang="en-US"/>
        </a:p>
      </dgm:t>
    </dgm:pt>
    <dgm:pt modelId="{A039F7D5-B078-4CC7-B41B-F31FC93D88B9}" type="parTrans" cxnId="{FCCE4C6D-1C37-456F-A3E4-75BC70599583}">
      <dgm:prSet/>
      <dgm:spPr/>
      <dgm:t>
        <a:bodyPr/>
        <a:lstStyle/>
        <a:p>
          <a:endParaRPr lang="en-US"/>
        </a:p>
      </dgm:t>
    </dgm:pt>
    <dgm:pt modelId="{F4203A8A-55C5-491D-9452-9DEEBDFDF585}" type="sibTrans" cxnId="{FCCE4C6D-1C37-456F-A3E4-75BC70599583}">
      <dgm:prSet/>
      <dgm:spPr/>
      <dgm:t>
        <a:bodyPr/>
        <a:lstStyle/>
        <a:p>
          <a:endParaRPr lang="en-US"/>
        </a:p>
      </dgm:t>
    </dgm:pt>
    <dgm:pt modelId="{0FC4B6C2-5E62-4348-BE51-E54AEA08F340}" type="pres">
      <dgm:prSet presAssocID="{0E802D1C-EED9-4AE3-A6D1-897599E1FD24}" presName="linear" presStyleCnt="0">
        <dgm:presLayoutVars>
          <dgm:animLvl val="lvl"/>
          <dgm:resizeHandles val="exact"/>
        </dgm:presLayoutVars>
      </dgm:prSet>
      <dgm:spPr/>
    </dgm:pt>
    <dgm:pt modelId="{B15DC084-A5C6-4609-9E58-F0787224B344}" type="pres">
      <dgm:prSet presAssocID="{E56517D5-A6FE-48C5-8DEE-3B0F2CF54F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C009D85-BA4E-4115-BC72-B7AC958291DD}" type="pres">
      <dgm:prSet presAssocID="{7BF5F73B-F5E2-43B0-B4FA-50B520DB3699}" presName="spacer" presStyleCnt="0"/>
      <dgm:spPr/>
    </dgm:pt>
    <dgm:pt modelId="{5C7DBBA9-7A46-414B-A530-5B692623D10A}" type="pres">
      <dgm:prSet presAssocID="{4E16A478-74B0-4B09-B511-2C722EB3460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4D52890-D983-4CC3-8D13-49723DA9D61C}" type="pres">
      <dgm:prSet presAssocID="{25B9029C-D511-44AC-A54F-89E1F0797500}" presName="spacer" presStyleCnt="0"/>
      <dgm:spPr/>
    </dgm:pt>
    <dgm:pt modelId="{1B494CE7-C23B-4D4F-9FAF-DA9F599E1EFF}" type="pres">
      <dgm:prSet presAssocID="{776068A2-93A1-4920-A45C-2EF566A5F09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52AE91C-615B-453F-BA59-4C2F174CF54B}" type="presOf" srcId="{4E16A478-74B0-4B09-B511-2C722EB34604}" destId="{5C7DBBA9-7A46-414B-A530-5B692623D10A}" srcOrd="0" destOrd="0" presId="urn:microsoft.com/office/officeart/2005/8/layout/vList2"/>
    <dgm:cxn modelId="{3B4D1965-22E3-445B-B2F8-31F2FFB19406}" srcId="{0E802D1C-EED9-4AE3-A6D1-897599E1FD24}" destId="{4E16A478-74B0-4B09-B511-2C722EB34604}" srcOrd="1" destOrd="0" parTransId="{CC02FF6D-F24A-428D-BAA4-363560F67DFD}" sibTransId="{25B9029C-D511-44AC-A54F-89E1F0797500}"/>
    <dgm:cxn modelId="{FCCE4C6D-1C37-456F-A3E4-75BC70599583}" srcId="{0E802D1C-EED9-4AE3-A6D1-897599E1FD24}" destId="{776068A2-93A1-4920-A45C-2EF566A5F094}" srcOrd="2" destOrd="0" parTransId="{A039F7D5-B078-4CC7-B41B-F31FC93D88B9}" sibTransId="{F4203A8A-55C5-491D-9452-9DEEBDFDF585}"/>
    <dgm:cxn modelId="{360F3E52-7885-4021-A7E4-16BB0F0F8D15}" type="presOf" srcId="{0E802D1C-EED9-4AE3-A6D1-897599E1FD24}" destId="{0FC4B6C2-5E62-4348-BE51-E54AEA08F340}" srcOrd="0" destOrd="0" presId="urn:microsoft.com/office/officeart/2005/8/layout/vList2"/>
    <dgm:cxn modelId="{E1F636AF-26DD-4C0A-A8F3-8F7FCC4E06DD}" type="presOf" srcId="{776068A2-93A1-4920-A45C-2EF566A5F094}" destId="{1B494CE7-C23B-4D4F-9FAF-DA9F599E1EFF}" srcOrd="0" destOrd="0" presId="urn:microsoft.com/office/officeart/2005/8/layout/vList2"/>
    <dgm:cxn modelId="{AC1B39BD-9341-48FA-A88E-01395284EF30}" srcId="{0E802D1C-EED9-4AE3-A6D1-897599E1FD24}" destId="{E56517D5-A6FE-48C5-8DEE-3B0F2CF54F2C}" srcOrd="0" destOrd="0" parTransId="{E144A778-6A97-4B66-A940-D285C2158A18}" sibTransId="{7BF5F73B-F5E2-43B0-B4FA-50B520DB3699}"/>
    <dgm:cxn modelId="{23D13FD2-A01E-48B4-B0D5-2EDF5806DF39}" type="presOf" srcId="{E56517D5-A6FE-48C5-8DEE-3B0F2CF54F2C}" destId="{B15DC084-A5C6-4609-9E58-F0787224B344}" srcOrd="0" destOrd="0" presId="urn:microsoft.com/office/officeart/2005/8/layout/vList2"/>
    <dgm:cxn modelId="{A7A8728D-6BD7-449C-8E37-B929D01C93A2}" type="presParOf" srcId="{0FC4B6C2-5E62-4348-BE51-E54AEA08F340}" destId="{B15DC084-A5C6-4609-9E58-F0787224B344}" srcOrd="0" destOrd="0" presId="urn:microsoft.com/office/officeart/2005/8/layout/vList2"/>
    <dgm:cxn modelId="{BE080776-BB16-446F-BF94-356ECC07D0FB}" type="presParOf" srcId="{0FC4B6C2-5E62-4348-BE51-E54AEA08F340}" destId="{BC009D85-BA4E-4115-BC72-B7AC958291DD}" srcOrd="1" destOrd="0" presId="urn:microsoft.com/office/officeart/2005/8/layout/vList2"/>
    <dgm:cxn modelId="{27B7E41C-5E50-4553-9E1E-26D62F48C561}" type="presParOf" srcId="{0FC4B6C2-5E62-4348-BE51-E54AEA08F340}" destId="{5C7DBBA9-7A46-414B-A530-5B692623D10A}" srcOrd="2" destOrd="0" presId="urn:microsoft.com/office/officeart/2005/8/layout/vList2"/>
    <dgm:cxn modelId="{69C6773B-35B4-46B0-8A47-097F736CFF7A}" type="presParOf" srcId="{0FC4B6C2-5E62-4348-BE51-E54AEA08F340}" destId="{94D52890-D983-4CC3-8D13-49723DA9D61C}" srcOrd="3" destOrd="0" presId="urn:microsoft.com/office/officeart/2005/8/layout/vList2"/>
    <dgm:cxn modelId="{2956E3EF-E062-4210-AD31-F5EF7DDD89B4}" type="presParOf" srcId="{0FC4B6C2-5E62-4348-BE51-E54AEA08F340}" destId="{1B494CE7-C23B-4D4F-9FAF-DA9F599E1EF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58F499-B85F-4A75-B277-89D9345755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E947816-7BEF-4155-ABE4-A6D542530846}">
      <dgm:prSet/>
      <dgm:spPr/>
      <dgm:t>
        <a:bodyPr/>
        <a:lstStyle/>
        <a:p>
          <a:r>
            <a:rPr lang="en-US" b="0" i="0"/>
            <a:t>Bank of Sanky app security is implemented by requiring a customer to provide valid username and password</a:t>
          </a:r>
          <a:endParaRPr lang="en-US"/>
        </a:p>
      </dgm:t>
    </dgm:pt>
    <dgm:pt modelId="{B8B871D9-3332-4D83-A94F-F75FEF573095}" type="parTrans" cxnId="{EF7ED7EF-C390-404B-AD5B-488EAEA9DD2A}">
      <dgm:prSet/>
      <dgm:spPr/>
      <dgm:t>
        <a:bodyPr/>
        <a:lstStyle/>
        <a:p>
          <a:endParaRPr lang="en-US"/>
        </a:p>
      </dgm:t>
    </dgm:pt>
    <dgm:pt modelId="{6BCB6E06-7997-461B-A7B5-4951A65F59D7}" type="sibTrans" cxnId="{EF7ED7EF-C390-404B-AD5B-488EAEA9DD2A}">
      <dgm:prSet/>
      <dgm:spPr/>
      <dgm:t>
        <a:bodyPr/>
        <a:lstStyle/>
        <a:p>
          <a:endParaRPr lang="en-US"/>
        </a:p>
      </dgm:t>
    </dgm:pt>
    <dgm:pt modelId="{BF6BD9A2-850F-41F5-A0CF-3716EC52D56C}">
      <dgm:prSet/>
      <dgm:spPr/>
      <dgm:t>
        <a:bodyPr/>
        <a:lstStyle/>
        <a:p>
          <a:r>
            <a:rPr lang="en-US" b="0" i="0"/>
            <a:t>After three unsuccessful logins, the application shuts down</a:t>
          </a:r>
          <a:endParaRPr lang="en-US"/>
        </a:p>
      </dgm:t>
    </dgm:pt>
    <dgm:pt modelId="{D9A88C27-333B-4860-AB7F-605A5C67520A}" type="parTrans" cxnId="{1A3EADBA-BE18-4831-805C-D8C6565C2CFB}">
      <dgm:prSet/>
      <dgm:spPr/>
      <dgm:t>
        <a:bodyPr/>
        <a:lstStyle/>
        <a:p>
          <a:endParaRPr lang="en-US"/>
        </a:p>
      </dgm:t>
    </dgm:pt>
    <dgm:pt modelId="{4447A11A-24F3-400B-BE4E-B3804D1B5588}" type="sibTrans" cxnId="{1A3EADBA-BE18-4831-805C-D8C6565C2CFB}">
      <dgm:prSet/>
      <dgm:spPr/>
      <dgm:t>
        <a:bodyPr/>
        <a:lstStyle/>
        <a:p>
          <a:endParaRPr lang="en-US"/>
        </a:p>
      </dgm:t>
    </dgm:pt>
    <dgm:pt modelId="{20AD1065-4834-46DA-9B73-CCA921D3D4D0}">
      <dgm:prSet/>
      <dgm:spPr/>
      <dgm:t>
        <a:bodyPr/>
        <a:lstStyle/>
        <a:p>
          <a:r>
            <a:rPr lang="en-US" b="0" i="0"/>
            <a:t>When a transaction will done, then authorized customer will receive an alert message</a:t>
          </a:r>
          <a:endParaRPr lang="en-US"/>
        </a:p>
      </dgm:t>
    </dgm:pt>
    <dgm:pt modelId="{CB1A6254-FE57-48BE-BC3D-7321BA09573F}" type="parTrans" cxnId="{C9153B43-10A2-467E-8DAB-1BBF2176DF39}">
      <dgm:prSet/>
      <dgm:spPr/>
      <dgm:t>
        <a:bodyPr/>
        <a:lstStyle/>
        <a:p>
          <a:endParaRPr lang="en-US"/>
        </a:p>
      </dgm:t>
    </dgm:pt>
    <dgm:pt modelId="{7231B314-CAC0-45E2-922B-FFCECF30C758}" type="sibTrans" cxnId="{C9153B43-10A2-467E-8DAB-1BBF2176DF39}">
      <dgm:prSet/>
      <dgm:spPr/>
      <dgm:t>
        <a:bodyPr/>
        <a:lstStyle/>
        <a:p>
          <a:endParaRPr lang="en-US"/>
        </a:p>
      </dgm:t>
    </dgm:pt>
    <dgm:pt modelId="{269CB2C6-3EEE-485B-AC85-2C8577366E6B}">
      <dgm:prSet/>
      <dgm:spPr/>
      <dgm:t>
        <a:bodyPr/>
        <a:lstStyle/>
        <a:p>
          <a:r>
            <a:rPr lang="en-US" b="0" i="0"/>
            <a:t>If customer lost their Mobile, they can call to bank to block their channel or card</a:t>
          </a:r>
          <a:endParaRPr lang="en-US"/>
        </a:p>
      </dgm:t>
    </dgm:pt>
    <dgm:pt modelId="{94FFB070-8D52-4394-B893-BD78D2790CD1}" type="parTrans" cxnId="{920C6919-96C3-4208-9701-6E9236C57FE4}">
      <dgm:prSet/>
      <dgm:spPr/>
      <dgm:t>
        <a:bodyPr/>
        <a:lstStyle/>
        <a:p>
          <a:endParaRPr lang="en-US"/>
        </a:p>
      </dgm:t>
    </dgm:pt>
    <dgm:pt modelId="{386EF78B-0DAC-451E-8260-47413F50F43D}" type="sibTrans" cxnId="{920C6919-96C3-4208-9701-6E9236C57FE4}">
      <dgm:prSet/>
      <dgm:spPr/>
      <dgm:t>
        <a:bodyPr/>
        <a:lstStyle/>
        <a:p>
          <a:endParaRPr lang="en-US"/>
        </a:p>
      </dgm:t>
    </dgm:pt>
    <dgm:pt modelId="{B9FD71FF-4856-4D28-B538-AA1A25CE2B3C}">
      <dgm:prSet/>
      <dgm:spPr/>
      <dgm:t>
        <a:bodyPr/>
        <a:lstStyle/>
        <a:p>
          <a:r>
            <a:rPr lang="en-US" b="0" i="0"/>
            <a:t>Bank of Sanky app is created with Android Studio to run on all Android phones</a:t>
          </a:r>
          <a:endParaRPr lang="en-US"/>
        </a:p>
      </dgm:t>
    </dgm:pt>
    <dgm:pt modelId="{F57547EC-7410-4F0B-9098-11830CA9E82A}" type="parTrans" cxnId="{ABE172EA-A32B-4E30-8012-4315311BEE21}">
      <dgm:prSet/>
      <dgm:spPr/>
      <dgm:t>
        <a:bodyPr/>
        <a:lstStyle/>
        <a:p>
          <a:endParaRPr lang="en-US"/>
        </a:p>
      </dgm:t>
    </dgm:pt>
    <dgm:pt modelId="{B658515B-A592-4762-95DF-BCB68A950C1C}" type="sibTrans" cxnId="{ABE172EA-A32B-4E30-8012-4315311BEE21}">
      <dgm:prSet/>
      <dgm:spPr/>
      <dgm:t>
        <a:bodyPr/>
        <a:lstStyle/>
        <a:p>
          <a:endParaRPr lang="en-US"/>
        </a:p>
      </dgm:t>
    </dgm:pt>
    <dgm:pt modelId="{7FEFD752-DB0A-456E-A510-C0B1ED328040}" type="pres">
      <dgm:prSet presAssocID="{0E58F499-B85F-4A75-B277-89D9345755CD}" presName="root" presStyleCnt="0">
        <dgm:presLayoutVars>
          <dgm:dir/>
          <dgm:resizeHandles val="exact"/>
        </dgm:presLayoutVars>
      </dgm:prSet>
      <dgm:spPr/>
    </dgm:pt>
    <dgm:pt modelId="{024C95FB-E6B3-49DA-8371-28E99593AE82}" type="pres">
      <dgm:prSet presAssocID="{BE947816-7BEF-4155-ABE4-A6D542530846}" presName="compNode" presStyleCnt="0"/>
      <dgm:spPr/>
    </dgm:pt>
    <dgm:pt modelId="{BF58C99C-FC6E-4BE6-8216-48A05388CEC7}" type="pres">
      <dgm:prSet presAssocID="{BE947816-7BEF-4155-ABE4-A6D542530846}" presName="bgRect" presStyleLbl="bgShp" presStyleIdx="0" presStyleCnt="5"/>
      <dgm:spPr/>
    </dgm:pt>
    <dgm:pt modelId="{9586DE0C-4C65-4797-AD0C-165620241E4F}" type="pres">
      <dgm:prSet presAssocID="{BE947816-7BEF-4155-ABE4-A6D54253084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9F6D673-4DDA-4F62-A79D-8B2156349637}" type="pres">
      <dgm:prSet presAssocID="{BE947816-7BEF-4155-ABE4-A6D542530846}" presName="spaceRect" presStyleCnt="0"/>
      <dgm:spPr/>
    </dgm:pt>
    <dgm:pt modelId="{78FC2D6E-7F37-42F7-9D27-0B6A52E8268C}" type="pres">
      <dgm:prSet presAssocID="{BE947816-7BEF-4155-ABE4-A6D542530846}" presName="parTx" presStyleLbl="revTx" presStyleIdx="0" presStyleCnt="5">
        <dgm:presLayoutVars>
          <dgm:chMax val="0"/>
          <dgm:chPref val="0"/>
        </dgm:presLayoutVars>
      </dgm:prSet>
      <dgm:spPr/>
    </dgm:pt>
    <dgm:pt modelId="{8DB6B5AD-F175-4800-922D-62E022B436C7}" type="pres">
      <dgm:prSet presAssocID="{6BCB6E06-7997-461B-A7B5-4951A65F59D7}" presName="sibTrans" presStyleCnt="0"/>
      <dgm:spPr/>
    </dgm:pt>
    <dgm:pt modelId="{6EB73355-DE39-4F6F-870D-738B70A4ED74}" type="pres">
      <dgm:prSet presAssocID="{BF6BD9A2-850F-41F5-A0CF-3716EC52D56C}" presName="compNode" presStyleCnt="0"/>
      <dgm:spPr/>
    </dgm:pt>
    <dgm:pt modelId="{5DF41BEF-0DF2-426F-BB36-B17177A71D6B}" type="pres">
      <dgm:prSet presAssocID="{BF6BD9A2-850F-41F5-A0CF-3716EC52D56C}" presName="bgRect" presStyleLbl="bgShp" presStyleIdx="1" presStyleCnt="5"/>
      <dgm:spPr/>
    </dgm:pt>
    <dgm:pt modelId="{26AE13A9-82E5-4A63-9035-4FC3BAB7C99E}" type="pres">
      <dgm:prSet presAssocID="{BF6BD9A2-850F-41F5-A0CF-3716EC52D56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17A2266-2F25-45F3-897B-7A4F0684E987}" type="pres">
      <dgm:prSet presAssocID="{BF6BD9A2-850F-41F5-A0CF-3716EC52D56C}" presName="spaceRect" presStyleCnt="0"/>
      <dgm:spPr/>
    </dgm:pt>
    <dgm:pt modelId="{38DA654E-8A37-49AE-9BDD-5551740F56B9}" type="pres">
      <dgm:prSet presAssocID="{BF6BD9A2-850F-41F5-A0CF-3716EC52D56C}" presName="parTx" presStyleLbl="revTx" presStyleIdx="1" presStyleCnt="5">
        <dgm:presLayoutVars>
          <dgm:chMax val="0"/>
          <dgm:chPref val="0"/>
        </dgm:presLayoutVars>
      </dgm:prSet>
      <dgm:spPr/>
    </dgm:pt>
    <dgm:pt modelId="{CA7A137F-857E-4233-9A62-6AC0FA2B1E92}" type="pres">
      <dgm:prSet presAssocID="{4447A11A-24F3-400B-BE4E-B3804D1B5588}" presName="sibTrans" presStyleCnt="0"/>
      <dgm:spPr/>
    </dgm:pt>
    <dgm:pt modelId="{BFB7AD8A-7043-4567-A3E4-9E654546584C}" type="pres">
      <dgm:prSet presAssocID="{20AD1065-4834-46DA-9B73-CCA921D3D4D0}" presName="compNode" presStyleCnt="0"/>
      <dgm:spPr/>
    </dgm:pt>
    <dgm:pt modelId="{1CC9C716-BE28-415C-84D8-DEDD17F54108}" type="pres">
      <dgm:prSet presAssocID="{20AD1065-4834-46DA-9B73-CCA921D3D4D0}" presName="bgRect" presStyleLbl="bgShp" presStyleIdx="2" presStyleCnt="5"/>
      <dgm:spPr/>
    </dgm:pt>
    <dgm:pt modelId="{27885D32-2867-41FB-B80C-22DD687700FD}" type="pres">
      <dgm:prSet presAssocID="{20AD1065-4834-46DA-9B73-CCA921D3D4D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517B4280-866A-4EA6-BC40-18C084B58D98}" type="pres">
      <dgm:prSet presAssocID="{20AD1065-4834-46DA-9B73-CCA921D3D4D0}" presName="spaceRect" presStyleCnt="0"/>
      <dgm:spPr/>
    </dgm:pt>
    <dgm:pt modelId="{2CEE5113-39E6-448C-A1A8-6C1F11CC18C6}" type="pres">
      <dgm:prSet presAssocID="{20AD1065-4834-46DA-9B73-CCA921D3D4D0}" presName="parTx" presStyleLbl="revTx" presStyleIdx="2" presStyleCnt="5">
        <dgm:presLayoutVars>
          <dgm:chMax val="0"/>
          <dgm:chPref val="0"/>
        </dgm:presLayoutVars>
      </dgm:prSet>
      <dgm:spPr/>
    </dgm:pt>
    <dgm:pt modelId="{CF759F49-3ECB-4046-9A2C-E31C94213281}" type="pres">
      <dgm:prSet presAssocID="{7231B314-CAC0-45E2-922B-FFCECF30C758}" presName="sibTrans" presStyleCnt="0"/>
      <dgm:spPr/>
    </dgm:pt>
    <dgm:pt modelId="{2574794F-D4F4-45B6-A81D-91BA032224B2}" type="pres">
      <dgm:prSet presAssocID="{269CB2C6-3EEE-485B-AC85-2C8577366E6B}" presName="compNode" presStyleCnt="0"/>
      <dgm:spPr/>
    </dgm:pt>
    <dgm:pt modelId="{305F2D8B-3F19-4FC0-B844-D694C310AF75}" type="pres">
      <dgm:prSet presAssocID="{269CB2C6-3EEE-485B-AC85-2C8577366E6B}" presName="bgRect" presStyleLbl="bgShp" presStyleIdx="3" presStyleCnt="5"/>
      <dgm:spPr/>
    </dgm:pt>
    <dgm:pt modelId="{D62F93AB-633B-4FE1-A7D4-B585534D1B8B}" type="pres">
      <dgm:prSet presAssocID="{269CB2C6-3EEE-485B-AC85-2C8577366E6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0FF91274-1D19-44EA-8E70-59FD4BF3C229}" type="pres">
      <dgm:prSet presAssocID="{269CB2C6-3EEE-485B-AC85-2C8577366E6B}" presName="spaceRect" presStyleCnt="0"/>
      <dgm:spPr/>
    </dgm:pt>
    <dgm:pt modelId="{29C2415E-6D74-444B-9294-7B2DC3AA74EE}" type="pres">
      <dgm:prSet presAssocID="{269CB2C6-3EEE-485B-AC85-2C8577366E6B}" presName="parTx" presStyleLbl="revTx" presStyleIdx="3" presStyleCnt="5">
        <dgm:presLayoutVars>
          <dgm:chMax val="0"/>
          <dgm:chPref val="0"/>
        </dgm:presLayoutVars>
      </dgm:prSet>
      <dgm:spPr/>
    </dgm:pt>
    <dgm:pt modelId="{B6AC3044-0A62-40C9-AD4B-7AB1F3E37DD8}" type="pres">
      <dgm:prSet presAssocID="{386EF78B-0DAC-451E-8260-47413F50F43D}" presName="sibTrans" presStyleCnt="0"/>
      <dgm:spPr/>
    </dgm:pt>
    <dgm:pt modelId="{9E44D11F-6B0C-4F8F-A7D8-405A01B04F89}" type="pres">
      <dgm:prSet presAssocID="{B9FD71FF-4856-4D28-B538-AA1A25CE2B3C}" presName="compNode" presStyleCnt="0"/>
      <dgm:spPr/>
    </dgm:pt>
    <dgm:pt modelId="{4BF6AEB5-F9CE-4EE4-A554-E793DA29C2F0}" type="pres">
      <dgm:prSet presAssocID="{B9FD71FF-4856-4D28-B538-AA1A25CE2B3C}" presName="bgRect" presStyleLbl="bgShp" presStyleIdx="4" presStyleCnt="5"/>
      <dgm:spPr/>
    </dgm:pt>
    <dgm:pt modelId="{F75D85F6-38A4-4B74-B850-4CAA000B99F7}" type="pres">
      <dgm:prSet presAssocID="{B9FD71FF-4856-4D28-B538-AA1A25CE2B3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5159384-0164-4374-9387-88C3B060683B}" type="pres">
      <dgm:prSet presAssocID="{B9FD71FF-4856-4D28-B538-AA1A25CE2B3C}" presName="spaceRect" presStyleCnt="0"/>
      <dgm:spPr/>
    </dgm:pt>
    <dgm:pt modelId="{EBF8AFF3-F73F-4235-BE43-F144118C8204}" type="pres">
      <dgm:prSet presAssocID="{B9FD71FF-4856-4D28-B538-AA1A25CE2B3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20C6919-96C3-4208-9701-6E9236C57FE4}" srcId="{0E58F499-B85F-4A75-B277-89D9345755CD}" destId="{269CB2C6-3EEE-485B-AC85-2C8577366E6B}" srcOrd="3" destOrd="0" parTransId="{94FFB070-8D52-4394-B893-BD78D2790CD1}" sibTransId="{386EF78B-0DAC-451E-8260-47413F50F43D}"/>
    <dgm:cxn modelId="{283BEF22-CF17-4D01-A3E3-39015B93BA8F}" type="presOf" srcId="{0E58F499-B85F-4A75-B277-89D9345755CD}" destId="{7FEFD752-DB0A-456E-A510-C0B1ED328040}" srcOrd="0" destOrd="0" presId="urn:microsoft.com/office/officeart/2018/2/layout/IconVerticalSolidList"/>
    <dgm:cxn modelId="{C9153B43-10A2-467E-8DAB-1BBF2176DF39}" srcId="{0E58F499-B85F-4A75-B277-89D9345755CD}" destId="{20AD1065-4834-46DA-9B73-CCA921D3D4D0}" srcOrd="2" destOrd="0" parTransId="{CB1A6254-FE57-48BE-BC3D-7321BA09573F}" sibTransId="{7231B314-CAC0-45E2-922B-FFCECF30C758}"/>
    <dgm:cxn modelId="{0FF6BE75-8E76-4928-A35B-CAA4549EFD0C}" type="presOf" srcId="{BE947816-7BEF-4155-ABE4-A6D542530846}" destId="{78FC2D6E-7F37-42F7-9D27-0B6A52E8268C}" srcOrd="0" destOrd="0" presId="urn:microsoft.com/office/officeart/2018/2/layout/IconVerticalSolidList"/>
    <dgm:cxn modelId="{1A3EADBA-BE18-4831-805C-D8C6565C2CFB}" srcId="{0E58F499-B85F-4A75-B277-89D9345755CD}" destId="{BF6BD9A2-850F-41F5-A0CF-3716EC52D56C}" srcOrd="1" destOrd="0" parTransId="{D9A88C27-333B-4860-AB7F-605A5C67520A}" sibTransId="{4447A11A-24F3-400B-BE4E-B3804D1B5588}"/>
    <dgm:cxn modelId="{0DEEA4C1-513F-4062-94E6-EF6C8E97FBF4}" type="presOf" srcId="{BF6BD9A2-850F-41F5-A0CF-3716EC52D56C}" destId="{38DA654E-8A37-49AE-9BDD-5551740F56B9}" srcOrd="0" destOrd="0" presId="urn:microsoft.com/office/officeart/2018/2/layout/IconVerticalSolidList"/>
    <dgm:cxn modelId="{3D6556DB-2044-4C8B-A9CB-435614DDD9B6}" type="presOf" srcId="{20AD1065-4834-46DA-9B73-CCA921D3D4D0}" destId="{2CEE5113-39E6-448C-A1A8-6C1F11CC18C6}" srcOrd="0" destOrd="0" presId="urn:microsoft.com/office/officeart/2018/2/layout/IconVerticalSolidList"/>
    <dgm:cxn modelId="{73FC0EE2-6A91-4F5B-A2E2-01E2BCF1F935}" type="presOf" srcId="{B9FD71FF-4856-4D28-B538-AA1A25CE2B3C}" destId="{EBF8AFF3-F73F-4235-BE43-F144118C8204}" srcOrd="0" destOrd="0" presId="urn:microsoft.com/office/officeart/2018/2/layout/IconVerticalSolidList"/>
    <dgm:cxn modelId="{3897E8E4-0BDF-448F-983C-04E152554EE0}" type="presOf" srcId="{269CB2C6-3EEE-485B-AC85-2C8577366E6B}" destId="{29C2415E-6D74-444B-9294-7B2DC3AA74EE}" srcOrd="0" destOrd="0" presId="urn:microsoft.com/office/officeart/2018/2/layout/IconVerticalSolidList"/>
    <dgm:cxn modelId="{ABE172EA-A32B-4E30-8012-4315311BEE21}" srcId="{0E58F499-B85F-4A75-B277-89D9345755CD}" destId="{B9FD71FF-4856-4D28-B538-AA1A25CE2B3C}" srcOrd="4" destOrd="0" parTransId="{F57547EC-7410-4F0B-9098-11830CA9E82A}" sibTransId="{B658515B-A592-4762-95DF-BCB68A950C1C}"/>
    <dgm:cxn modelId="{EF7ED7EF-C390-404B-AD5B-488EAEA9DD2A}" srcId="{0E58F499-B85F-4A75-B277-89D9345755CD}" destId="{BE947816-7BEF-4155-ABE4-A6D542530846}" srcOrd="0" destOrd="0" parTransId="{B8B871D9-3332-4D83-A94F-F75FEF573095}" sibTransId="{6BCB6E06-7997-461B-A7B5-4951A65F59D7}"/>
    <dgm:cxn modelId="{04F24709-1655-4A90-80EE-BC443DE1CC20}" type="presParOf" srcId="{7FEFD752-DB0A-456E-A510-C0B1ED328040}" destId="{024C95FB-E6B3-49DA-8371-28E99593AE82}" srcOrd="0" destOrd="0" presId="urn:microsoft.com/office/officeart/2018/2/layout/IconVerticalSolidList"/>
    <dgm:cxn modelId="{E6B4EC71-B56C-4A55-85FD-1DEDB674D8C0}" type="presParOf" srcId="{024C95FB-E6B3-49DA-8371-28E99593AE82}" destId="{BF58C99C-FC6E-4BE6-8216-48A05388CEC7}" srcOrd="0" destOrd="0" presId="urn:microsoft.com/office/officeart/2018/2/layout/IconVerticalSolidList"/>
    <dgm:cxn modelId="{351A48B6-ADFC-43DF-9A3F-5E3659192C27}" type="presParOf" srcId="{024C95FB-E6B3-49DA-8371-28E99593AE82}" destId="{9586DE0C-4C65-4797-AD0C-165620241E4F}" srcOrd="1" destOrd="0" presId="urn:microsoft.com/office/officeart/2018/2/layout/IconVerticalSolidList"/>
    <dgm:cxn modelId="{84E03162-9756-4430-9D33-3194EBA0CCF1}" type="presParOf" srcId="{024C95FB-E6B3-49DA-8371-28E99593AE82}" destId="{49F6D673-4DDA-4F62-A79D-8B2156349637}" srcOrd="2" destOrd="0" presId="urn:microsoft.com/office/officeart/2018/2/layout/IconVerticalSolidList"/>
    <dgm:cxn modelId="{5C529042-1D14-4B80-B078-A4A0358F11EE}" type="presParOf" srcId="{024C95FB-E6B3-49DA-8371-28E99593AE82}" destId="{78FC2D6E-7F37-42F7-9D27-0B6A52E8268C}" srcOrd="3" destOrd="0" presId="urn:microsoft.com/office/officeart/2018/2/layout/IconVerticalSolidList"/>
    <dgm:cxn modelId="{66DC470B-0894-402A-B12A-76C78F7FFD0B}" type="presParOf" srcId="{7FEFD752-DB0A-456E-A510-C0B1ED328040}" destId="{8DB6B5AD-F175-4800-922D-62E022B436C7}" srcOrd="1" destOrd="0" presId="urn:microsoft.com/office/officeart/2018/2/layout/IconVerticalSolidList"/>
    <dgm:cxn modelId="{48F79160-AA0B-451D-A59A-3CE77F6B222B}" type="presParOf" srcId="{7FEFD752-DB0A-456E-A510-C0B1ED328040}" destId="{6EB73355-DE39-4F6F-870D-738B70A4ED74}" srcOrd="2" destOrd="0" presId="urn:microsoft.com/office/officeart/2018/2/layout/IconVerticalSolidList"/>
    <dgm:cxn modelId="{E3D65CE2-DE67-4496-8939-E779C37BA932}" type="presParOf" srcId="{6EB73355-DE39-4F6F-870D-738B70A4ED74}" destId="{5DF41BEF-0DF2-426F-BB36-B17177A71D6B}" srcOrd="0" destOrd="0" presId="urn:microsoft.com/office/officeart/2018/2/layout/IconVerticalSolidList"/>
    <dgm:cxn modelId="{020D9040-7E37-49A0-A4F5-297A342B7077}" type="presParOf" srcId="{6EB73355-DE39-4F6F-870D-738B70A4ED74}" destId="{26AE13A9-82E5-4A63-9035-4FC3BAB7C99E}" srcOrd="1" destOrd="0" presId="urn:microsoft.com/office/officeart/2018/2/layout/IconVerticalSolidList"/>
    <dgm:cxn modelId="{0D16CB88-3AE1-4DE4-A5B0-F3A558DBF18B}" type="presParOf" srcId="{6EB73355-DE39-4F6F-870D-738B70A4ED74}" destId="{717A2266-2F25-45F3-897B-7A4F0684E987}" srcOrd="2" destOrd="0" presId="urn:microsoft.com/office/officeart/2018/2/layout/IconVerticalSolidList"/>
    <dgm:cxn modelId="{5D625161-7518-4AAE-9DCD-037D6345B317}" type="presParOf" srcId="{6EB73355-DE39-4F6F-870D-738B70A4ED74}" destId="{38DA654E-8A37-49AE-9BDD-5551740F56B9}" srcOrd="3" destOrd="0" presId="urn:microsoft.com/office/officeart/2018/2/layout/IconVerticalSolidList"/>
    <dgm:cxn modelId="{52AFDDEC-FC2F-4F5F-B388-80C2B16F27DD}" type="presParOf" srcId="{7FEFD752-DB0A-456E-A510-C0B1ED328040}" destId="{CA7A137F-857E-4233-9A62-6AC0FA2B1E92}" srcOrd="3" destOrd="0" presId="urn:microsoft.com/office/officeart/2018/2/layout/IconVerticalSolidList"/>
    <dgm:cxn modelId="{4B0D2F49-5FDF-442C-969D-3E6A21D084E0}" type="presParOf" srcId="{7FEFD752-DB0A-456E-A510-C0B1ED328040}" destId="{BFB7AD8A-7043-4567-A3E4-9E654546584C}" srcOrd="4" destOrd="0" presId="urn:microsoft.com/office/officeart/2018/2/layout/IconVerticalSolidList"/>
    <dgm:cxn modelId="{0B7F3F09-23BE-4D36-BFA8-3E1841EDC410}" type="presParOf" srcId="{BFB7AD8A-7043-4567-A3E4-9E654546584C}" destId="{1CC9C716-BE28-415C-84D8-DEDD17F54108}" srcOrd="0" destOrd="0" presId="urn:microsoft.com/office/officeart/2018/2/layout/IconVerticalSolidList"/>
    <dgm:cxn modelId="{DDC0EC2B-E065-481A-AEAF-571999744066}" type="presParOf" srcId="{BFB7AD8A-7043-4567-A3E4-9E654546584C}" destId="{27885D32-2867-41FB-B80C-22DD687700FD}" srcOrd="1" destOrd="0" presId="urn:microsoft.com/office/officeart/2018/2/layout/IconVerticalSolidList"/>
    <dgm:cxn modelId="{DAC3572E-D4D8-4D54-912F-C5A28FDF803E}" type="presParOf" srcId="{BFB7AD8A-7043-4567-A3E4-9E654546584C}" destId="{517B4280-866A-4EA6-BC40-18C084B58D98}" srcOrd="2" destOrd="0" presId="urn:microsoft.com/office/officeart/2018/2/layout/IconVerticalSolidList"/>
    <dgm:cxn modelId="{6686BEB5-FE3F-40A3-9352-C15B2F6977DB}" type="presParOf" srcId="{BFB7AD8A-7043-4567-A3E4-9E654546584C}" destId="{2CEE5113-39E6-448C-A1A8-6C1F11CC18C6}" srcOrd="3" destOrd="0" presId="urn:microsoft.com/office/officeart/2018/2/layout/IconVerticalSolidList"/>
    <dgm:cxn modelId="{86EBBFA5-047A-49B1-99CF-8FFEC28FD883}" type="presParOf" srcId="{7FEFD752-DB0A-456E-A510-C0B1ED328040}" destId="{CF759F49-3ECB-4046-9A2C-E31C94213281}" srcOrd="5" destOrd="0" presId="urn:microsoft.com/office/officeart/2018/2/layout/IconVerticalSolidList"/>
    <dgm:cxn modelId="{BED85698-3535-4E45-8DBC-30AAEF5C87A8}" type="presParOf" srcId="{7FEFD752-DB0A-456E-A510-C0B1ED328040}" destId="{2574794F-D4F4-45B6-A81D-91BA032224B2}" srcOrd="6" destOrd="0" presId="urn:microsoft.com/office/officeart/2018/2/layout/IconVerticalSolidList"/>
    <dgm:cxn modelId="{BFAD0939-EE69-4AC8-AA0F-C6B5348DC468}" type="presParOf" srcId="{2574794F-D4F4-45B6-A81D-91BA032224B2}" destId="{305F2D8B-3F19-4FC0-B844-D694C310AF75}" srcOrd="0" destOrd="0" presId="urn:microsoft.com/office/officeart/2018/2/layout/IconVerticalSolidList"/>
    <dgm:cxn modelId="{760E0355-C0AE-4DAE-B322-C4771FC3EB89}" type="presParOf" srcId="{2574794F-D4F4-45B6-A81D-91BA032224B2}" destId="{D62F93AB-633B-4FE1-A7D4-B585534D1B8B}" srcOrd="1" destOrd="0" presId="urn:microsoft.com/office/officeart/2018/2/layout/IconVerticalSolidList"/>
    <dgm:cxn modelId="{43B4337B-9BC2-4CD3-8563-1279F0861045}" type="presParOf" srcId="{2574794F-D4F4-45B6-A81D-91BA032224B2}" destId="{0FF91274-1D19-44EA-8E70-59FD4BF3C229}" srcOrd="2" destOrd="0" presId="urn:microsoft.com/office/officeart/2018/2/layout/IconVerticalSolidList"/>
    <dgm:cxn modelId="{245C288D-E18E-4181-A64A-63953094FC7A}" type="presParOf" srcId="{2574794F-D4F4-45B6-A81D-91BA032224B2}" destId="{29C2415E-6D74-444B-9294-7B2DC3AA74EE}" srcOrd="3" destOrd="0" presId="urn:microsoft.com/office/officeart/2018/2/layout/IconVerticalSolidList"/>
    <dgm:cxn modelId="{A3D3C832-48D2-4E82-9A21-BE28B2AD8EA1}" type="presParOf" srcId="{7FEFD752-DB0A-456E-A510-C0B1ED328040}" destId="{B6AC3044-0A62-40C9-AD4B-7AB1F3E37DD8}" srcOrd="7" destOrd="0" presId="urn:microsoft.com/office/officeart/2018/2/layout/IconVerticalSolidList"/>
    <dgm:cxn modelId="{1502E784-4B28-4536-BACD-FE1732787712}" type="presParOf" srcId="{7FEFD752-DB0A-456E-A510-C0B1ED328040}" destId="{9E44D11F-6B0C-4F8F-A7D8-405A01B04F89}" srcOrd="8" destOrd="0" presId="urn:microsoft.com/office/officeart/2018/2/layout/IconVerticalSolidList"/>
    <dgm:cxn modelId="{67C793CA-CD31-49BB-9FBE-6A991408AE34}" type="presParOf" srcId="{9E44D11F-6B0C-4F8F-A7D8-405A01B04F89}" destId="{4BF6AEB5-F9CE-4EE4-A554-E793DA29C2F0}" srcOrd="0" destOrd="0" presId="urn:microsoft.com/office/officeart/2018/2/layout/IconVerticalSolidList"/>
    <dgm:cxn modelId="{4635F134-9846-47AA-BC40-87F022CBC52C}" type="presParOf" srcId="{9E44D11F-6B0C-4F8F-A7D8-405A01B04F89}" destId="{F75D85F6-38A4-4B74-B850-4CAA000B99F7}" srcOrd="1" destOrd="0" presId="urn:microsoft.com/office/officeart/2018/2/layout/IconVerticalSolidList"/>
    <dgm:cxn modelId="{FD436A3E-9FDC-456D-A6FF-C353ED1E6F7A}" type="presParOf" srcId="{9E44D11F-6B0C-4F8F-A7D8-405A01B04F89}" destId="{35159384-0164-4374-9387-88C3B060683B}" srcOrd="2" destOrd="0" presId="urn:microsoft.com/office/officeart/2018/2/layout/IconVerticalSolidList"/>
    <dgm:cxn modelId="{B6C05531-DD1E-484B-8284-3CCC730C4808}" type="presParOf" srcId="{9E44D11F-6B0C-4F8F-A7D8-405A01B04F89}" destId="{EBF8AFF3-F73F-4235-BE43-F144118C82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C4F76-875F-4ECB-BC05-06A795CE1D62}">
      <dsp:nvSpPr>
        <dsp:cNvPr id="0" name=""/>
        <dsp:cNvSpPr/>
      </dsp:nvSpPr>
      <dsp:spPr>
        <a:xfrm>
          <a:off x="0" y="49499"/>
          <a:ext cx="6496050" cy="3357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Introduction to Mobile Application Development</a:t>
          </a:r>
        </a:p>
      </dsp:txBody>
      <dsp:txXfrm>
        <a:off x="16392" y="65891"/>
        <a:ext cx="6463266" cy="303006"/>
      </dsp:txXfrm>
    </dsp:sp>
    <dsp:sp modelId="{91131FE4-B003-4BA0-B3CC-3AF5289F4C15}">
      <dsp:nvSpPr>
        <dsp:cNvPr id="0" name=""/>
        <dsp:cNvSpPr/>
      </dsp:nvSpPr>
      <dsp:spPr>
        <a:xfrm>
          <a:off x="0" y="425609"/>
          <a:ext cx="6496050" cy="335790"/>
        </a:xfrm>
        <a:prstGeom prst="roundRect">
          <a:avLst/>
        </a:prstGeom>
        <a:gradFill rotWithShape="0">
          <a:gsLst>
            <a:gs pos="0">
              <a:schemeClr val="accent2">
                <a:hueOff val="123165"/>
                <a:satOff val="-603"/>
                <a:lumOff val="339"/>
                <a:alphaOff val="0"/>
                <a:tint val="98000"/>
                <a:lumMod val="114000"/>
              </a:schemeClr>
            </a:gs>
            <a:gs pos="100000">
              <a:schemeClr val="accent2">
                <a:hueOff val="123165"/>
                <a:satOff val="-603"/>
                <a:lumOff val="33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Mobile Banking</a:t>
          </a:r>
        </a:p>
      </dsp:txBody>
      <dsp:txXfrm>
        <a:off x="16392" y="442001"/>
        <a:ext cx="6463266" cy="303006"/>
      </dsp:txXfrm>
    </dsp:sp>
    <dsp:sp modelId="{9CB1203A-6F84-4C06-90CD-716C331776BD}">
      <dsp:nvSpPr>
        <dsp:cNvPr id="0" name=""/>
        <dsp:cNvSpPr/>
      </dsp:nvSpPr>
      <dsp:spPr>
        <a:xfrm>
          <a:off x="0" y="801719"/>
          <a:ext cx="6496050" cy="335790"/>
        </a:xfrm>
        <a:prstGeom prst="roundRect">
          <a:avLst/>
        </a:prstGeom>
        <a:gradFill rotWithShape="0">
          <a:gsLst>
            <a:gs pos="0">
              <a:schemeClr val="accent2">
                <a:hueOff val="246330"/>
                <a:satOff val="-1206"/>
                <a:lumOff val="677"/>
                <a:alphaOff val="0"/>
                <a:tint val="98000"/>
                <a:lumMod val="114000"/>
              </a:schemeClr>
            </a:gs>
            <a:gs pos="100000">
              <a:schemeClr val="accent2">
                <a:hueOff val="246330"/>
                <a:satOff val="-1206"/>
                <a:lumOff val="677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Bank of Sanky</a:t>
          </a:r>
        </a:p>
      </dsp:txBody>
      <dsp:txXfrm>
        <a:off x="16392" y="818111"/>
        <a:ext cx="6463266" cy="303006"/>
      </dsp:txXfrm>
    </dsp:sp>
    <dsp:sp modelId="{E0325665-4E4D-4FDB-BBB1-5AB7A36AAA64}">
      <dsp:nvSpPr>
        <dsp:cNvPr id="0" name=""/>
        <dsp:cNvSpPr/>
      </dsp:nvSpPr>
      <dsp:spPr>
        <a:xfrm>
          <a:off x="0" y="1177830"/>
          <a:ext cx="6496050" cy="335790"/>
        </a:xfrm>
        <a:prstGeom prst="roundRect">
          <a:avLst/>
        </a:prstGeom>
        <a:gradFill rotWithShape="0">
          <a:gsLst>
            <a:gs pos="0">
              <a:schemeClr val="accent2">
                <a:hueOff val="369495"/>
                <a:satOff val="-1809"/>
                <a:lumOff val="1016"/>
                <a:alphaOff val="0"/>
                <a:tint val="98000"/>
                <a:lumMod val="114000"/>
              </a:schemeClr>
            </a:gs>
            <a:gs pos="100000">
              <a:schemeClr val="accent2">
                <a:hueOff val="369495"/>
                <a:satOff val="-1809"/>
                <a:lumOff val="101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Login Page</a:t>
          </a:r>
        </a:p>
      </dsp:txBody>
      <dsp:txXfrm>
        <a:off x="16392" y="1194222"/>
        <a:ext cx="6463266" cy="303006"/>
      </dsp:txXfrm>
    </dsp:sp>
    <dsp:sp modelId="{8B6FF1A6-FD6B-42E8-A29F-F3AC14F93478}">
      <dsp:nvSpPr>
        <dsp:cNvPr id="0" name=""/>
        <dsp:cNvSpPr/>
      </dsp:nvSpPr>
      <dsp:spPr>
        <a:xfrm>
          <a:off x="0" y="1553939"/>
          <a:ext cx="6496050" cy="335790"/>
        </a:xfrm>
        <a:prstGeom prst="roundRect">
          <a:avLst/>
        </a:prstGeom>
        <a:gradFill rotWithShape="0">
          <a:gsLst>
            <a:gs pos="0">
              <a:schemeClr val="accent2">
                <a:hueOff val="492660"/>
                <a:satOff val="-2412"/>
                <a:lumOff val="1355"/>
                <a:alphaOff val="0"/>
                <a:tint val="98000"/>
                <a:lumMod val="114000"/>
              </a:schemeClr>
            </a:gs>
            <a:gs pos="100000">
              <a:schemeClr val="accent2">
                <a:hueOff val="492660"/>
                <a:satOff val="-2412"/>
                <a:lumOff val="135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Main Menu</a:t>
          </a:r>
        </a:p>
      </dsp:txBody>
      <dsp:txXfrm>
        <a:off x="16392" y="1570331"/>
        <a:ext cx="6463266" cy="303006"/>
      </dsp:txXfrm>
    </dsp:sp>
    <dsp:sp modelId="{BC2FAEDC-8EBA-4C2F-9885-1E780C0FCF60}">
      <dsp:nvSpPr>
        <dsp:cNvPr id="0" name=""/>
        <dsp:cNvSpPr/>
      </dsp:nvSpPr>
      <dsp:spPr>
        <a:xfrm>
          <a:off x="0" y="1930049"/>
          <a:ext cx="6496050" cy="335790"/>
        </a:xfrm>
        <a:prstGeom prst="roundRect">
          <a:avLst/>
        </a:prstGeom>
        <a:gradFill rotWithShape="0">
          <a:gsLst>
            <a:gs pos="0">
              <a:schemeClr val="accent2">
                <a:hueOff val="615825"/>
                <a:satOff val="-3015"/>
                <a:lumOff val="1693"/>
                <a:alphaOff val="0"/>
                <a:tint val="98000"/>
                <a:lumMod val="114000"/>
              </a:schemeClr>
            </a:gs>
            <a:gs pos="100000">
              <a:schemeClr val="accent2">
                <a:hueOff val="615825"/>
                <a:satOff val="-3015"/>
                <a:lumOff val="169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Checking Account</a:t>
          </a:r>
        </a:p>
      </dsp:txBody>
      <dsp:txXfrm>
        <a:off x="16392" y="1946441"/>
        <a:ext cx="6463266" cy="303006"/>
      </dsp:txXfrm>
    </dsp:sp>
    <dsp:sp modelId="{0F77904E-8639-4B67-A32B-26996D226F56}">
      <dsp:nvSpPr>
        <dsp:cNvPr id="0" name=""/>
        <dsp:cNvSpPr/>
      </dsp:nvSpPr>
      <dsp:spPr>
        <a:xfrm>
          <a:off x="0" y="2306159"/>
          <a:ext cx="6496050" cy="335790"/>
        </a:xfrm>
        <a:prstGeom prst="roundRect">
          <a:avLst/>
        </a:prstGeom>
        <a:gradFill rotWithShape="0">
          <a:gsLst>
            <a:gs pos="0">
              <a:schemeClr val="accent2">
                <a:hueOff val="738989"/>
                <a:satOff val="-3617"/>
                <a:lumOff val="2032"/>
                <a:alphaOff val="0"/>
                <a:tint val="98000"/>
                <a:lumMod val="114000"/>
              </a:schemeClr>
            </a:gs>
            <a:gs pos="100000">
              <a:schemeClr val="accent2">
                <a:hueOff val="738989"/>
                <a:satOff val="-3617"/>
                <a:lumOff val="203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Saving Account</a:t>
          </a:r>
        </a:p>
      </dsp:txBody>
      <dsp:txXfrm>
        <a:off x="16392" y="2322551"/>
        <a:ext cx="6463266" cy="303006"/>
      </dsp:txXfrm>
    </dsp:sp>
    <dsp:sp modelId="{5EB4A2E7-2DAE-4E82-9ECD-37682F1C1729}">
      <dsp:nvSpPr>
        <dsp:cNvPr id="0" name=""/>
        <dsp:cNvSpPr/>
      </dsp:nvSpPr>
      <dsp:spPr>
        <a:xfrm>
          <a:off x="0" y="2682269"/>
          <a:ext cx="6496050" cy="335790"/>
        </a:xfrm>
        <a:prstGeom prst="roundRect">
          <a:avLst/>
        </a:prstGeom>
        <a:gradFill rotWithShape="0">
          <a:gsLst>
            <a:gs pos="0">
              <a:schemeClr val="accent2">
                <a:hueOff val="862154"/>
                <a:satOff val="-4220"/>
                <a:lumOff val="2370"/>
                <a:alphaOff val="0"/>
                <a:tint val="98000"/>
                <a:lumMod val="114000"/>
              </a:schemeClr>
            </a:gs>
            <a:gs pos="100000">
              <a:schemeClr val="accent2">
                <a:hueOff val="862154"/>
                <a:satOff val="-4220"/>
                <a:lumOff val="237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Transfer Account</a:t>
          </a:r>
        </a:p>
      </dsp:txBody>
      <dsp:txXfrm>
        <a:off x="16392" y="2698661"/>
        <a:ext cx="6463266" cy="303006"/>
      </dsp:txXfrm>
    </dsp:sp>
    <dsp:sp modelId="{C434D17E-F2C0-46D2-8023-771F37B377A4}">
      <dsp:nvSpPr>
        <dsp:cNvPr id="0" name=""/>
        <dsp:cNvSpPr/>
      </dsp:nvSpPr>
      <dsp:spPr>
        <a:xfrm>
          <a:off x="0" y="3058379"/>
          <a:ext cx="6496050" cy="335790"/>
        </a:xfrm>
        <a:prstGeom prst="roundRect">
          <a:avLst/>
        </a:prstGeom>
        <a:gradFill rotWithShape="0">
          <a:gsLst>
            <a:gs pos="0">
              <a:schemeClr val="accent2">
                <a:hueOff val="985319"/>
                <a:satOff val="-4823"/>
                <a:lumOff val="2709"/>
                <a:alphaOff val="0"/>
                <a:tint val="98000"/>
                <a:lumMod val="114000"/>
              </a:schemeClr>
            </a:gs>
            <a:gs pos="100000">
              <a:schemeClr val="accent2">
                <a:hueOff val="985319"/>
                <a:satOff val="-4823"/>
                <a:lumOff val="270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Programming</a:t>
          </a:r>
        </a:p>
      </dsp:txBody>
      <dsp:txXfrm>
        <a:off x="16392" y="3074771"/>
        <a:ext cx="6463266" cy="303006"/>
      </dsp:txXfrm>
    </dsp:sp>
    <dsp:sp modelId="{8F877329-6EDA-4B68-99BE-B4726AE11914}">
      <dsp:nvSpPr>
        <dsp:cNvPr id="0" name=""/>
        <dsp:cNvSpPr/>
      </dsp:nvSpPr>
      <dsp:spPr>
        <a:xfrm>
          <a:off x="0" y="3434490"/>
          <a:ext cx="6496050" cy="335790"/>
        </a:xfrm>
        <a:prstGeom prst="roundRect">
          <a:avLst/>
        </a:prstGeom>
        <a:gradFill rotWithShape="0">
          <a:gsLst>
            <a:gs pos="0">
              <a:schemeClr val="accent2">
                <a:hueOff val="1108484"/>
                <a:satOff val="-5426"/>
                <a:lumOff val="3048"/>
                <a:alphaOff val="0"/>
                <a:tint val="98000"/>
                <a:lumMod val="114000"/>
              </a:schemeClr>
            </a:gs>
            <a:gs pos="100000">
              <a:schemeClr val="accent2">
                <a:hueOff val="1108484"/>
                <a:satOff val="-5426"/>
                <a:lumOff val="304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Security Implementations</a:t>
          </a:r>
        </a:p>
      </dsp:txBody>
      <dsp:txXfrm>
        <a:off x="16392" y="3450882"/>
        <a:ext cx="6463266" cy="303006"/>
      </dsp:txXfrm>
    </dsp:sp>
    <dsp:sp modelId="{A17E2083-34E9-4D9E-86C6-13CD3E77DE5F}">
      <dsp:nvSpPr>
        <dsp:cNvPr id="0" name=""/>
        <dsp:cNvSpPr/>
      </dsp:nvSpPr>
      <dsp:spPr>
        <a:xfrm>
          <a:off x="0" y="3810600"/>
          <a:ext cx="6496050" cy="335790"/>
        </a:xfrm>
        <a:prstGeom prst="roundRect">
          <a:avLst/>
        </a:prstGeom>
        <a:gradFill rotWithShape="0">
          <a:gsLst>
            <a:gs pos="0">
              <a:schemeClr val="accent2">
                <a:hueOff val="1231649"/>
                <a:satOff val="-6029"/>
                <a:lumOff val="3386"/>
                <a:alphaOff val="0"/>
                <a:tint val="98000"/>
                <a:lumMod val="114000"/>
              </a:schemeClr>
            </a:gs>
            <a:gs pos="100000">
              <a:schemeClr val="accent2">
                <a:hueOff val="1231649"/>
                <a:satOff val="-6029"/>
                <a:lumOff val="338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Advantages</a:t>
          </a:r>
        </a:p>
      </dsp:txBody>
      <dsp:txXfrm>
        <a:off x="16392" y="3826992"/>
        <a:ext cx="6463266" cy="303006"/>
      </dsp:txXfrm>
    </dsp:sp>
    <dsp:sp modelId="{ED7C3323-78A5-45EB-AE5B-BCC285FD4C21}">
      <dsp:nvSpPr>
        <dsp:cNvPr id="0" name=""/>
        <dsp:cNvSpPr/>
      </dsp:nvSpPr>
      <dsp:spPr>
        <a:xfrm>
          <a:off x="0" y="4186710"/>
          <a:ext cx="6496050" cy="335790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Conclusion</a:t>
          </a:r>
        </a:p>
      </dsp:txBody>
      <dsp:txXfrm>
        <a:off x="16392" y="4203102"/>
        <a:ext cx="6463266" cy="303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11224-30CD-4C84-B4D3-6FAD27083ED8}">
      <dsp:nvSpPr>
        <dsp:cNvPr id="0" name=""/>
        <dsp:cNvSpPr/>
      </dsp:nvSpPr>
      <dsp:spPr>
        <a:xfrm>
          <a:off x="85120" y="162"/>
          <a:ext cx="4596484" cy="2918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82D5D-F64B-4716-B8F3-996F6B8D2FD3}">
      <dsp:nvSpPr>
        <dsp:cNvPr id="0" name=""/>
        <dsp:cNvSpPr/>
      </dsp:nvSpPr>
      <dsp:spPr>
        <a:xfrm>
          <a:off x="595840" y="485346"/>
          <a:ext cx="4596484" cy="2918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Mobile app development is the creation of software intended to run on mobile devices and optimized to take advantage of those product's unique features and hardware</a:t>
          </a:r>
          <a:endParaRPr lang="en-US" sz="2500" kern="1200"/>
        </a:p>
      </dsp:txBody>
      <dsp:txXfrm>
        <a:off x="681328" y="570834"/>
        <a:ext cx="4425508" cy="2747791"/>
      </dsp:txXfrm>
    </dsp:sp>
    <dsp:sp modelId="{07BCAA78-2C0C-4DD6-B425-8C1534577864}">
      <dsp:nvSpPr>
        <dsp:cNvPr id="0" name=""/>
        <dsp:cNvSpPr/>
      </dsp:nvSpPr>
      <dsp:spPr>
        <a:xfrm>
          <a:off x="5703045" y="162"/>
          <a:ext cx="4596484" cy="2918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7F514-9364-4810-BFEA-82459182A85A}">
      <dsp:nvSpPr>
        <dsp:cNvPr id="0" name=""/>
        <dsp:cNvSpPr/>
      </dsp:nvSpPr>
      <dsp:spPr>
        <a:xfrm>
          <a:off x="6213765" y="485346"/>
          <a:ext cx="4596484" cy="2918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With the exploding popularity of smartphones and tablets, mobile application development is becoming an increasingly popular medium of software creation.</a:t>
          </a:r>
          <a:endParaRPr lang="en-US" sz="2500" kern="1200"/>
        </a:p>
      </dsp:txBody>
      <dsp:txXfrm>
        <a:off x="6299253" y="570834"/>
        <a:ext cx="4425508" cy="27477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A306B-BA97-4C8B-8E33-CFB485CA93C7}">
      <dsp:nvSpPr>
        <dsp:cNvPr id="0" name=""/>
        <dsp:cNvSpPr/>
      </dsp:nvSpPr>
      <dsp:spPr>
        <a:xfrm>
          <a:off x="0" y="3571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4A67D-1006-421A-AF8D-597C1916207E}">
      <dsp:nvSpPr>
        <dsp:cNvPr id="0" name=""/>
        <dsp:cNvSpPr/>
      </dsp:nvSpPr>
      <dsp:spPr>
        <a:xfrm>
          <a:off x="230144" y="174753"/>
          <a:ext cx="418445" cy="418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D0D5C-6E21-4D75-B1FB-6ACEB8B4FFCD}">
      <dsp:nvSpPr>
        <dsp:cNvPr id="0" name=""/>
        <dsp:cNvSpPr/>
      </dsp:nvSpPr>
      <dsp:spPr>
        <a:xfrm>
          <a:off x="878734" y="3571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Bank of Sanky is a Mobile Banking android app for bank transaction</a:t>
          </a:r>
          <a:endParaRPr lang="en-US" sz="1900" kern="1200"/>
        </a:p>
      </dsp:txBody>
      <dsp:txXfrm>
        <a:off x="878734" y="3571"/>
        <a:ext cx="5617315" cy="760809"/>
      </dsp:txXfrm>
    </dsp:sp>
    <dsp:sp modelId="{72631C91-37E3-4F81-9FCE-16BEC4DA84D5}">
      <dsp:nvSpPr>
        <dsp:cNvPr id="0" name=""/>
        <dsp:cNvSpPr/>
      </dsp:nvSpPr>
      <dsp:spPr>
        <a:xfrm>
          <a:off x="0" y="954583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81459F-BA54-4830-8CF6-72352B6B8254}">
      <dsp:nvSpPr>
        <dsp:cNvPr id="0" name=""/>
        <dsp:cNvSpPr/>
      </dsp:nvSpPr>
      <dsp:spPr>
        <a:xfrm>
          <a:off x="230144" y="1125765"/>
          <a:ext cx="418445" cy="418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90545-191D-456F-83D3-527BBEB5F05A}">
      <dsp:nvSpPr>
        <dsp:cNvPr id="0" name=""/>
        <dsp:cNvSpPr/>
      </dsp:nvSpPr>
      <dsp:spPr>
        <a:xfrm>
          <a:off x="878734" y="954583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Bank of Sanky app allows a customer to log in to his account</a:t>
          </a:r>
          <a:endParaRPr lang="en-US" sz="1900" kern="1200"/>
        </a:p>
      </dsp:txBody>
      <dsp:txXfrm>
        <a:off x="878734" y="954583"/>
        <a:ext cx="5617315" cy="760809"/>
      </dsp:txXfrm>
    </dsp:sp>
    <dsp:sp modelId="{D713FC9A-D9ED-4CE2-B2ED-69E6D3938381}">
      <dsp:nvSpPr>
        <dsp:cNvPr id="0" name=""/>
        <dsp:cNvSpPr/>
      </dsp:nvSpPr>
      <dsp:spPr>
        <a:xfrm>
          <a:off x="0" y="1905595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F787C-8C08-4824-A94C-5DB630A857AF}">
      <dsp:nvSpPr>
        <dsp:cNvPr id="0" name=""/>
        <dsp:cNvSpPr/>
      </dsp:nvSpPr>
      <dsp:spPr>
        <a:xfrm>
          <a:off x="230144" y="2076777"/>
          <a:ext cx="418445" cy="418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FF0EC-EB30-4D26-AC0B-3327149CA8B4}">
      <dsp:nvSpPr>
        <dsp:cNvPr id="0" name=""/>
        <dsp:cNvSpPr/>
      </dsp:nvSpPr>
      <dsp:spPr>
        <a:xfrm>
          <a:off x="878734" y="1905595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check his current checking and savings balance</a:t>
          </a:r>
          <a:endParaRPr lang="en-US" sz="1900" kern="1200"/>
        </a:p>
      </dsp:txBody>
      <dsp:txXfrm>
        <a:off x="878734" y="1905595"/>
        <a:ext cx="5617315" cy="760809"/>
      </dsp:txXfrm>
    </dsp:sp>
    <dsp:sp modelId="{55B2BB16-F034-480B-8E5C-4862585F886F}">
      <dsp:nvSpPr>
        <dsp:cNvPr id="0" name=""/>
        <dsp:cNvSpPr/>
      </dsp:nvSpPr>
      <dsp:spPr>
        <a:xfrm>
          <a:off x="0" y="2856607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74793B-932B-45AE-82A3-79109815AFEA}">
      <dsp:nvSpPr>
        <dsp:cNvPr id="0" name=""/>
        <dsp:cNvSpPr/>
      </dsp:nvSpPr>
      <dsp:spPr>
        <a:xfrm>
          <a:off x="230144" y="3027789"/>
          <a:ext cx="418445" cy="4184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151D5-88C4-4B7B-9E57-E75275080ED3}">
      <dsp:nvSpPr>
        <dsp:cNvPr id="0" name=""/>
        <dsp:cNvSpPr/>
      </dsp:nvSpPr>
      <dsp:spPr>
        <a:xfrm>
          <a:off x="878734" y="2856607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deposit or withdraw money from both accounts</a:t>
          </a:r>
          <a:endParaRPr lang="en-US" sz="1900" kern="1200"/>
        </a:p>
      </dsp:txBody>
      <dsp:txXfrm>
        <a:off x="878734" y="2856607"/>
        <a:ext cx="5617315" cy="760809"/>
      </dsp:txXfrm>
    </dsp:sp>
    <dsp:sp modelId="{6CDA8FB2-85D2-4662-B35C-A3F6E64E2309}">
      <dsp:nvSpPr>
        <dsp:cNvPr id="0" name=""/>
        <dsp:cNvSpPr/>
      </dsp:nvSpPr>
      <dsp:spPr>
        <a:xfrm>
          <a:off x="0" y="3807618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131C4-E602-444E-9346-0716A1E07C6F}">
      <dsp:nvSpPr>
        <dsp:cNvPr id="0" name=""/>
        <dsp:cNvSpPr/>
      </dsp:nvSpPr>
      <dsp:spPr>
        <a:xfrm>
          <a:off x="230144" y="3978800"/>
          <a:ext cx="418445" cy="4184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746CA-4120-4796-A416-37E76F17D019}">
      <dsp:nvSpPr>
        <dsp:cNvPr id="0" name=""/>
        <dsp:cNvSpPr/>
      </dsp:nvSpPr>
      <dsp:spPr>
        <a:xfrm>
          <a:off x="878734" y="3807618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transfer funds from one account to another</a:t>
          </a:r>
          <a:endParaRPr lang="en-US" sz="1900" kern="1200"/>
        </a:p>
      </dsp:txBody>
      <dsp:txXfrm>
        <a:off x="878734" y="3807618"/>
        <a:ext cx="5617315" cy="7608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D8705-252D-44C1-8640-73AF84DB17A4}">
      <dsp:nvSpPr>
        <dsp:cNvPr id="0" name=""/>
        <dsp:cNvSpPr/>
      </dsp:nvSpPr>
      <dsp:spPr>
        <a:xfrm>
          <a:off x="0" y="742949"/>
          <a:ext cx="6496050" cy="13716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637D6-3FDA-4B15-A2CB-2BFD14740CD6}">
      <dsp:nvSpPr>
        <dsp:cNvPr id="0" name=""/>
        <dsp:cNvSpPr/>
      </dsp:nvSpPr>
      <dsp:spPr>
        <a:xfrm>
          <a:off x="414909" y="1051559"/>
          <a:ext cx="754380" cy="754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24315-4EA0-492A-B61C-651F6BCF128B}">
      <dsp:nvSpPr>
        <dsp:cNvPr id="0" name=""/>
        <dsp:cNvSpPr/>
      </dsp:nvSpPr>
      <dsp:spPr>
        <a:xfrm>
          <a:off x="1584198" y="742949"/>
          <a:ext cx="4911851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Customer must provide a valid username and password to log into his accounts</a:t>
          </a:r>
        </a:p>
      </dsp:txBody>
      <dsp:txXfrm>
        <a:off x="1584198" y="742949"/>
        <a:ext cx="4911851" cy="1371600"/>
      </dsp:txXfrm>
    </dsp:sp>
    <dsp:sp modelId="{B85C8F19-364D-4178-B6F2-2474BD72D294}">
      <dsp:nvSpPr>
        <dsp:cNvPr id="0" name=""/>
        <dsp:cNvSpPr/>
      </dsp:nvSpPr>
      <dsp:spPr>
        <a:xfrm>
          <a:off x="0" y="2457450"/>
          <a:ext cx="6496050" cy="1371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46EF5-8031-4BFE-97EA-E1DDF260974B}">
      <dsp:nvSpPr>
        <dsp:cNvPr id="0" name=""/>
        <dsp:cNvSpPr/>
      </dsp:nvSpPr>
      <dsp:spPr>
        <a:xfrm>
          <a:off x="414909" y="2766060"/>
          <a:ext cx="754380" cy="754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0473F-2B91-46F6-881F-0EE326636922}">
      <dsp:nvSpPr>
        <dsp:cNvPr id="0" name=""/>
        <dsp:cNvSpPr/>
      </dsp:nvSpPr>
      <dsp:spPr>
        <a:xfrm>
          <a:off x="1584198" y="2457450"/>
          <a:ext cx="4911851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Upon successful login, the customer is redirected to the menu screen where he can choose to proceed to Checking Account, Savings Account or Transfer Funds screens</a:t>
          </a:r>
        </a:p>
      </dsp:txBody>
      <dsp:txXfrm>
        <a:off x="1584198" y="2457450"/>
        <a:ext cx="4911851" cy="1371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5A7B7-EC0F-4991-8D65-E26CAD31E939}">
      <dsp:nvSpPr>
        <dsp:cNvPr id="0" name=""/>
        <dsp:cNvSpPr/>
      </dsp:nvSpPr>
      <dsp:spPr>
        <a:xfrm>
          <a:off x="550892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F9516-F09D-4D0A-A761-276A9CAF62F9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4EA05-7B0F-4735-B578-81DA6F08B76F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/>
            <a:t>As soon as you log in the app, the above login page will be displayed</a:t>
          </a:r>
          <a:endParaRPr lang="en-US" sz="1400" kern="1200"/>
        </a:p>
      </dsp:txBody>
      <dsp:txXfrm>
        <a:off x="89042" y="2289522"/>
        <a:ext cx="2368460" cy="720000"/>
      </dsp:txXfrm>
    </dsp:sp>
    <dsp:sp modelId="{7A4C20CE-D5E9-4244-8492-2986C1C0429D}">
      <dsp:nvSpPr>
        <dsp:cNvPr id="0" name=""/>
        <dsp:cNvSpPr/>
      </dsp:nvSpPr>
      <dsp:spPr>
        <a:xfrm>
          <a:off x="3333833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E4307-A888-4587-865A-EFD37ECFFEDA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2E731-CC5A-492C-8826-ED88E7A88E77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/>
            <a:t>We need to enter our login credentials to view our account</a:t>
          </a:r>
          <a:endParaRPr lang="en-US" sz="1400" kern="1200"/>
        </a:p>
      </dsp:txBody>
      <dsp:txXfrm>
        <a:off x="2871984" y="2289522"/>
        <a:ext cx="2368460" cy="720000"/>
      </dsp:txXfrm>
    </dsp:sp>
    <dsp:sp modelId="{38BDFF16-447A-43ED-84DB-9CB46D6D4D27}">
      <dsp:nvSpPr>
        <dsp:cNvPr id="0" name=""/>
        <dsp:cNvSpPr/>
      </dsp:nvSpPr>
      <dsp:spPr>
        <a:xfrm>
          <a:off x="6116775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D6754E-EED6-4480-8BBA-DDBFBE74825C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78241-A3F1-45AB-AB1F-FB401717E7B8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/>
            <a:t>The authenticity while logging should be maintained</a:t>
          </a:r>
          <a:endParaRPr lang="en-US" sz="1400" kern="1200"/>
        </a:p>
      </dsp:txBody>
      <dsp:txXfrm>
        <a:off x="5654925" y="2289522"/>
        <a:ext cx="2368460" cy="720000"/>
      </dsp:txXfrm>
    </dsp:sp>
    <dsp:sp modelId="{04E21196-F41C-4FD0-9A49-34EA77C6C692}">
      <dsp:nvSpPr>
        <dsp:cNvPr id="0" name=""/>
        <dsp:cNvSpPr/>
      </dsp:nvSpPr>
      <dsp:spPr>
        <a:xfrm>
          <a:off x="8899716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73282-3875-4824-9F5E-9F4247C3D044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E03BC-1C51-4BF3-96AC-EC00329F77A7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/>
            <a:t>There should be no leakage of your private data at any time</a:t>
          </a:r>
          <a:endParaRPr lang="en-US" sz="1400" kern="1200"/>
        </a:p>
      </dsp:txBody>
      <dsp:txXfrm>
        <a:off x="8437866" y="2289522"/>
        <a:ext cx="236846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24B90-C392-44D3-8B15-7F09B007D262}">
      <dsp:nvSpPr>
        <dsp:cNvPr id="0" name=""/>
        <dsp:cNvSpPr/>
      </dsp:nvSpPr>
      <dsp:spPr>
        <a:xfrm>
          <a:off x="0" y="78176"/>
          <a:ext cx="6496050" cy="106287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an account at a bank against which checks can be drawn by the account depositor</a:t>
          </a:r>
          <a:endParaRPr lang="en-US" sz="1900" kern="1200"/>
        </a:p>
      </dsp:txBody>
      <dsp:txXfrm>
        <a:off x="51885" y="130061"/>
        <a:ext cx="6392280" cy="959101"/>
      </dsp:txXfrm>
    </dsp:sp>
    <dsp:sp modelId="{B9F9A7D1-B1A0-4D35-8E74-2DA1891BA594}">
      <dsp:nvSpPr>
        <dsp:cNvPr id="0" name=""/>
        <dsp:cNvSpPr/>
      </dsp:nvSpPr>
      <dsp:spPr>
        <a:xfrm>
          <a:off x="0" y="1195768"/>
          <a:ext cx="6496050" cy="1062871"/>
        </a:xfrm>
        <a:prstGeom prst="roundRect">
          <a:avLst/>
        </a:prstGeom>
        <a:gradFill rotWithShape="0">
          <a:gsLst>
            <a:gs pos="0">
              <a:schemeClr val="accent2">
                <a:hueOff val="451605"/>
                <a:satOff val="-2211"/>
                <a:lumOff val="1242"/>
                <a:alphaOff val="0"/>
                <a:tint val="98000"/>
                <a:lumMod val="114000"/>
              </a:schemeClr>
            </a:gs>
            <a:gs pos="100000">
              <a:schemeClr val="accent2">
                <a:hueOff val="451605"/>
                <a:satOff val="-2211"/>
                <a:lumOff val="124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 checking account is a deposit account held at a financial institution that allows withdrawals and deposits</a:t>
          </a:r>
          <a:endParaRPr lang="en-US" sz="1900" kern="1200"/>
        </a:p>
      </dsp:txBody>
      <dsp:txXfrm>
        <a:off x="51885" y="1247653"/>
        <a:ext cx="6392280" cy="959101"/>
      </dsp:txXfrm>
    </dsp:sp>
    <dsp:sp modelId="{6205B3B7-92A4-4F0A-934E-DE001FCDF500}">
      <dsp:nvSpPr>
        <dsp:cNvPr id="0" name=""/>
        <dsp:cNvSpPr/>
      </dsp:nvSpPr>
      <dsp:spPr>
        <a:xfrm>
          <a:off x="0" y="2313360"/>
          <a:ext cx="6496050" cy="1062871"/>
        </a:xfrm>
        <a:prstGeom prst="roundRect">
          <a:avLst/>
        </a:prstGeom>
        <a:gradFill rotWithShape="0">
          <a:gsLst>
            <a:gs pos="0">
              <a:schemeClr val="accent2">
                <a:hueOff val="903209"/>
                <a:satOff val="-4421"/>
                <a:lumOff val="2483"/>
                <a:alphaOff val="0"/>
                <a:tint val="98000"/>
                <a:lumMod val="114000"/>
              </a:schemeClr>
            </a:gs>
            <a:gs pos="100000">
              <a:schemeClr val="accent2">
                <a:hueOff val="903209"/>
                <a:satOff val="-4421"/>
                <a:lumOff val="24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Also called demand accounts or transactional accounts, checking accounts are very liquid and can be accessed using checks</a:t>
          </a:r>
          <a:endParaRPr lang="en-US" sz="1900" kern="1200"/>
        </a:p>
      </dsp:txBody>
      <dsp:txXfrm>
        <a:off x="51885" y="2365245"/>
        <a:ext cx="6392280" cy="959101"/>
      </dsp:txXfrm>
    </dsp:sp>
    <dsp:sp modelId="{0F43E04B-4B62-4532-BEA8-A93CB489713D}">
      <dsp:nvSpPr>
        <dsp:cNvPr id="0" name=""/>
        <dsp:cNvSpPr/>
      </dsp:nvSpPr>
      <dsp:spPr>
        <a:xfrm>
          <a:off x="0" y="3430951"/>
          <a:ext cx="6496050" cy="1062871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automated teller machines, and electronic debits, among other methods</a:t>
          </a:r>
          <a:endParaRPr lang="en-US" sz="1900" kern="1200"/>
        </a:p>
      </dsp:txBody>
      <dsp:txXfrm>
        <a:off x="51885" y="3482836"/>
        <a:ext cx="6392280" cy="9591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4656D-B9C0-4044-89A0-13F8FCFA2D8A}">
      <dsp:nvSpPr>
        <dsp:cNvPr id="0" name=""/>
        <dsp:cNvSpPr/>
      </dsp:nvSpPr>
      <dsp:spPr>
        <a:xfrm>
          <a:off x="0" y="0"/>
          <a:ext cx="5521642" cy="2057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Each screen uses a java class to handle the programming logic. Java classes include all necessary conditions to check the validity of transactions</a:t>
          </a:r>
          <a:endParaRPr lang="en-US" sz="1800" kern="1200"/>
        </a:p>
      </dsp:txBody>
      <dsp:txXfrm>
        <a:off x="60259" y="60259"/>
        <a:ext cx="3395159" cy="1936882"/>
      </dsp:txXfrm>
    </dsp:sp>
    <dsp:sp modelId="{EB9C63AE-7293-4239-B90B-13964B80C1A5}">
      <dsp:nvSpPr>
        <dsp:cNvPr id="0" name=""/>
        <dsp:cNvSpPr/>
      </dsp:nvSpPr>
      <dsp:spPr>
        <a:xfrm>
          <a:off x="974407" y="2514599"/>
          <a:ext cx="5521642" cy="2057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For example, the user can’t withdraw more money than it’s available in the account</a:t>
          </a:r>
          <a:endParaRPr lang="en-US" sz="1800" kern="1200"/>
        </a:p>
      </dsp:txBody>
      <dsp:txXfrm>
        <a:off x="1034666" y="2574858"/>
        <a:ext cx="3089407" cy="1936882"/>
      </dsp:txXfrm>
    </dsp:sp>
    <dsp:sp modelId="{11D0A2F2-9196-46C3-A6CF-527FEB763994}">
      <dsp:nvSpPr>
        <dsp:cNvPr id="0" name=""/>
        <dsp:cNvSpPr/>
      </dsp:nvSpPr>
      <dsp:spPr>
        <a:xfrm>
          <a:off x="4184332" y="1617344"/>
          <a:ext cx="1337310" cy="13373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85227" y="1617344"/>
        <a:ext cx="735520" cy="10063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DC084-A5C6-4609-9E58-F0787224B344}">
      <dsp:nvSpPr>
        <dsp:cNvPr id="0" name=""/>
        <dsp:cNvSpPr/>
      </dsp:nvSpPr>
      <dsp:spPr>
        <a:xfrm>
          <a:off x="0" y="108000"/>
          <a:ext cx="6496050" cy="1404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Bank of Sanky app keeps track of customer’s balance by utilizing Android Shared Preferences file</a:t>
          </a:r>
          <a:endParaRPr lang="en-US" sz="2500" kern="1200"/>
        </a:p>
      </dsp:txBody>
      <dsp:txXfrm>
        <a:off x="68538" y="176538"/>
        <a:ext cx="6358974" cy="1266924"/>
      </dsp:txXfrm>
    </dsp:sp>
    <dsp:sp modelId="{5C7DBBA9-7A46-414B-A530-5B692623D10A}">
      <dsp:nvSpPr>
        <dsp:cNvPr id="0" name=""/>
        <dsp:cNvSpPr/>
      </dsp:nvSpPr>
      <dsp:spPr>
        <a:xfrm>
          <a:off x="0" y="1584000"/>
          <a:ext cx="6496050" cy="1404000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Each time the user makes a transaction, shared preferences file is updated</a:t>
          </a:r>
          <a:endParaRPr lang="en-US" sz="2500" kern="1200"/>
        </a:p>
      </dsp:txBody>
      <dsp:txXfrm>
        <a:off x="68538" y="1652538"/>
        <a:ext cx="6358974" cy="1266924"/>
      </dsp:txXfrm>
    </dsp:sp>
    <dsp:sp modelId="{1B494CE7-C23B-4D4F-9FAF-DA9F599E1EFF}">
      <dsp:nvSpPr>
        <dsp:cNvPr id="0" name=""/>
        <dsp:cNvSpPr/>
      </dsp:nvSpPr>
      <dsp:spPr>
        <a:xfrm>
          <a:off x="0" y="3060000"/>
          <a:ext cx="6496050" cy="1404000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When the user quits the application and logs in again, his previous balances are retrieved from shared preferences file</a:t>
          </a:r>
          <a:endParaRPr lang="en-US" sz="2500" kern="1200"/>
        </a:p>
      </dsp:txBody>
      <dsp:txXfrm>
        <a:off x="68538" y="3128538"/>
        <a:ext cx="6358974" cy="12669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8C99C-FC6E-4BE6-8216-48A05388CEC7}">
      <dsp:nvSpPr>
        <dsp:cNvPr id="0" name=""/>
        <dsp:cNvSpPr/>
      </dsp:nvSpPr>
      <dsp:spPr>
        <a:xfrm>
          <a:off x="0" y="3729"/>
          <a:ext cx="5614987" cy="7943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6DE0C-4C65-4797-AD0C-165620241E4F}">
      <dsp:nvSpPr>
        <dsp:cNvPr id="0" name=""/>
        <dsp:cNvSpPr/>
      </dsp:nvSpPr>
      <dsp:spPr>
        <a:xfrm>
          <a:off x="240293" y="182460"/>
          <a:ext cx="436897" cy="4368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C2D6E-7F37-42F7-9D27-0B6A52E8268C}">
      <dsp:nvSpPr>
        <dsp:cNvPr id="0" name=""/>
        <dsp:cNvSpPr/>
      </dsp:nvSpPr>
      <dsp:spPr>
        <a:xfrm>
          <a:off x="917484" y="3729"/>
          <a:ext cx="4697502" cy="7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70" tIns="84070" rIns="84070" bIns="840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Bank of Sanky app security is implemented by requiring a customer to provide valid username and password</a:t>
          </a:r>
          <a:endParaRPr lang="en-US" sz="1400" kern="1200"/>
        </a:p>
      </dsp:txBody>
      <dsp:txXfrm>
        <a:off x="917484" y="3729"/>
        <a:ext cx="4697502" cy="794359"/>
      </dsp:txXfrm>
    </dsp:sp>
    <dsp:sp modelId="{5DF41BEF-0DF2-426F-BB36-B17177A71D6B}">
      <dsp:nvSpPr>
        <dsp:cNvPr id="0" name=""/>
        <dsp:cNvSpPr/>
      </dsp:nvSpPr>
      <dsp:spPr>
        <a:xfrm>
          <a:off x="0" y="996678"/>
          <a:ext cx="5614987" cy="794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E13A9-82E5-4A63-9035-4FC3BAB7C99E}">
      <dsp:nvSpPr>
        <dsp:cNvPr id="0" name=""/>
        <dsp:cNvSpPr/>
      </dsp:nvSpPr>
      <dsp:spPr>
        <a:xfrm>
          <a:off x="240293" y="1175408"/>
          <a:ext cx="436897" cy="4368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A654E-8A37-49AE-9BDD-5551740F56B9}">
      <dsp:nvSpPr>
        <dsp:cNvPr id="0" name=""/>
        <dsp:cNvSpPr/>
      </dsp:nvSpPr>
      <dsp:spPr>
        <a:xfrm>
          <a:off x="917484" y="996678"/>
          <a:ext cx="4697502" cy="7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70" tIns="84070" rIns="84070" bIns="840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After three unsuccessful logins, the application shuts down</a:t>
          </a:r>
          <a:endParaRPr lang="en-US" sz="1400" kern="1200"/>
        </a:p>
      </dsp:txBody>
      <dsp:txXfrm>
        <a:off x="917484" y="996678"/>
        <a:ext cx="4697502" cy="794359"/>
      </dsp:txXfrm>
    </dsp:sp>
    <dsp:sp modelId="{1CC9C716-BE28-415C-84D8-DEDD17F54108}">
      <dsp:nvSpPr>
        <dsp:cNvPr id="0" name=""/>
        <dsp:cNvSpPr/>
      </dsp:nvSpPr>
      <dsp:spPr>
        <a:xfrm>
          <a:off x="0" y="1989626"/>
          <a:ext cx="5614987" cy="794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85D32-2867-41FB-B80C-22DD687700FD}">
      <dsp:nvSpPr>
        <dsp:cNvPr id="0" name=""/>
        <dsp:cNvSpPr/>
      </dsp:nvSpPr>
      <dsp:spPr>
        <a:xfrm>
          <a:off x="240293" y="2168357"/>
          <a:ext cx="436897" cy="4368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E5113-39E6-448C-A1A8-6C1F11CC18C6}">
      <dsp:nvSpPr>
        <dsp:cNvPr id="0" name=""/>
        <dsp:cNvSpPr/>
      </dsp:nvSpPr>
      <dsp:spPr>
        <a:xfrm>
          <a:off x="917484" y="1989626"/>
          <a:ext cx="4697502" cy="7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70" tIns="84070" rIns="84070" bIns="840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When a transaction will done, then authorized customer will receive an alert message</a:t>
          </a:r>
          <a:endParaRPr lang="en-US" sz="1400" kern="1200"/>
        </a:p>
      </dsp:txBody>
      <dsp:txXfrm>
        <a:off x="917484" y="1989626"/>
        <a:ext cx="4697502" cy="794359"/>
      </dsp:txXfrm>
    </dsp:sp>
    <dsp:sp modelId="{305F2D8B-3F19-4FC0-B844-D694C310AF75}">
      <dsp:nvSpPr>
        <dsp:cNvPr id="0" name=""/>
        <dsp:cNvSpPr/>
      </dsp:nvSpPr>
      <dsp:spPr>
        <a:xfrm>
          <a:off x="0" y="2982575"/>
          <a:ext cx="5614987" cy="7943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F93AB-633B-4FE1-A7D4-B585534D1B8B}">
      <dsp:nvSpPr>
        <dsp:cNvPr id="0" name=""/>
        <dsp:cNvSpPr/>
      </dsp:nvSpPr>
      <dsp:spPr>
        <a:xfrm>
          <a:off x="240293" y="3161306"/>
          <a:ext cx="436897" cy="4368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2415E-6D74-444B-9294-7B2DC3AA74EE}">
      <dsp:nvSpPr>
        <dsp:cNvPr id="0" name=""/>
        <dsp:cNvSpPr/>
      </dsp:nvSpPr>
      <dsp:spPr>
        <a:xfrm>
          <a:off x="917484" y="2982575"/>
          <a:ext cx="4697502" cy="7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70" tIns="84070" rIns="84070" bIns="840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If customer lost their Mobile, they can call to bank to block their channel or card</a:t>
          </a:r>
          <a:endParaRPr lang="en-US" sz="1400" kern="1200"/>
        </a:p>
      </dsp:txBody>
      <dsp:txXfrm>
        <a:off x="917484" y="2982575"/>
        <a:ext cx="4697502" cy="794359"/>
      </dsp:txXfrm>
    </dsp:sp>
    <dsp:sp modelId="{4BF6AEB5-F9CE-4EE4-A554-E793DA29C2F0}">
      <dsp:nvSpPr>
        <dsp:cNvPr id="0" name=""/>
        <dsp:cNvSpPr/>
      </dsp:nvSpPr>
      <dsp:spPr>
        <a:xfrm>
          <a:off x="0" y="3975524"/>
          <a:ext cx="5614987" cy="79435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D85F6-38A4-4B74-B850-4CAA000B99F7}">
      <dsp:nvSpPr>
        <dsp:cNvPr id="0" name=""/>
        <dsp:cNvSpPr/>
      </dsp:nvSpPr>
      <dsp:spPr>
        <a:xfrm>
          <a:off x="240293" y="4154255"/>
          <a:ext cx="436897" cy="4368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8AFF3-F73F-4235-BE43-F144118C8204}">
      <dsp:nvSpPr>
        <dsp:cNvPr id="0" name=""/>
        <dsp:cNvSpPr/>
      </dsp:nvSpPr>
      <dsp:spPr>
        <a:xfrm>
          <a:off x="917484" y="3975524"/>
          <a:ext cx="4697502" cy="7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70" tIns="84070" rIns="84070" bIns="840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Bank of Sanky app is created with Android Studio to run on all Android phones</a:t>
          </a:r>
          <a:endParaRPr lang="en-US" sz="1400" kern="1200"/>
        </a:p>
      </dsp:txBody>
      <dsp:txXfrm>
        <a:off x="917484" y="3975524"/>
        <a:ext cx="4697502" cy="794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31E-802C-45EE-B818-D88AC081E8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4299-02F9-4E84-AFDA-A6EEF4F8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3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31E-802C-45EE-B818-D88AC081E8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4299-02F9-4E84-AFDA-A6EEF4F8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6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31E-802C-45EE-B818-D88AC081E8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4299-02F9-4E84-AFDA-A6EEF4F8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22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31E-802C-45EE-B818-D88AC081E8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4299-02F9-4E84-AFDA-A6EEF4F8F3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946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31E-802C-45EE-B818-D88AC081E8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4299-02F9-4E84-AFDA-A6EEF4F8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38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31E-802C-45EE-B818-D88AC081E8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4299-02F9-4E84-AFDA-A6EEF4F8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88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31E-802C-45EE-B818-D88AC081E8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4299-02F9-4E84-AFDA-A6EEF4F8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15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31E-802C-45EE-B818-D88AC081E8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4299-02F9-4E84-AFDA-A6EEF4F8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72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31E-802C-45EE-B818-D88AC081E8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4299-02F9-4E84-AFDA-A6EEF4F8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2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31E-802C-45EE-B818-D88AC081E8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4299-02F9-4E84-AFDA-A6EEF4F8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6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31E-802C-45EE-B818-D88AC081E8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4299-02F9-4E84-AFDA-A6EEF4F8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2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31E-802C-45EE-B818-D88AC081E8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4299-02F9-4E84-AFDA-A6EEF4F8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8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31E-802C-45EE-B818-D88AC081E8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4299-02F9-4E84-AFDA-A6EEF4F8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2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31E-802C-45EE-B818-D88AC081E8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4299-02F9-4E84-AFDA-A6EEF4F8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0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31E-802C-45EE-B818-D88AC081E8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4299-02F9-4E84-AFDA-A6EEF4F8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6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31E-802C-45EE-B818-D88AC081E8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4299-02F9-4E84-AFDA-A6EEF4F8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1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31E-802C-45EE-B818-D88AC081E8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4299-02F9-4E84-AFDA-A6EEF4F8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6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8F6031E-802C-45EE-B818-D88AC081E8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84299-02F9-4E84-AFDA-A6EEF4F8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373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A7F6B-70D3-49C0-96F7-EEBAA763A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</a:rPr>
              <a:t>Bank of Sanky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656EA-73C4-4042-BFA6-B9696CCD9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By:- Sankalp Dekate</a:t>
            </a:r>
          </a:p>
        </p:txBody>
      </p:sp>
    </p:spTree>
    <p:extLst>
      <p:ext uri="{BB962C8B-B14F-4D97-AF65-F5344CB8AC3E}">
        <p14:creationId xmlns:p14="http://schemas.microsoft.com/office/powerpoint/2010/main" val="3462508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EA19C-AD36-4F3E-A312-CCA9A87D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Main Menu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C221AC-2D62-423C-B1FE-49A6840F8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3194"/>
          <a:stretch/>
        </p:blipFill>
        <p:spPr>
          <a:xfrm>
            <a:off x="2177520" y="647698"/>
            <a:ext cx="3203329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5635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2AF0-EA4F-428A-8587-6FB1DBD12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Main Menu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65DB1-17E2-4D8A-9745-086AFB05D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As soon as you enter your credentials the app will take you to the main menu</a:t>
            </a:r>
          </a:p>
          <a:p>
            <a:r>
              <a:rPr lang="en-US" dirty="0"/>
              <a:t>There will be 3 main options in the menu.</a:t>
            </a:r>
          </a:p>
          <a:p>
            <a:r>
              <a:rPr lang="en-US" dirty="0"/>
              <a:t>The 3 options are as follows: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Saving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Transfer</a:t>
            </a:r>
          </a:p>
        </p:txBody>
      </p:sp>
    </p:spTree>
    <p:extLst>
      <p:ext uri="{BB962C8B-B14F-4D97-AF65-F5344CB8AC3E}">
        <p14:creationId xmlns:p14="http://schemas.microsoft.com/office/powerpoint/2010/main" val="264534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7BBB8-C361-456D-B63B-539C2CE4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Checking Account</a:t>
            </a:r>
          </a:p>
        </p:txBody>
      </p:sp>
      <p:sp>
        <p:nvSpPr>
          <p:cNvPr id="16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07D8EE-27D7-4573-93E3-3985BE018F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9833"/>
          <a:stretch/>
        </p:blipFill>
        <p:spPr>
          <a:xfrm>
            <a:off x="6093992" y="954774"/>
            <a:ext cx="5449889" cy="4948449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C58F3C-1A95-47BF-908D-442D8A259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Here we can see an example of checking account in the Bank of Sanky app</a:t>
            </a:r>
          </a:p>
          <a:p>
            <a:r>
              <a:rPr lang="en-US">
                <a:solidFill>
                  <a:srgbClr val="EBEBEB"/>
                </a:solidFill>
              </a:rPr>
              <a:t>Here we get option to deposit amount</a:t>
            </a:r>
          </a:p>
          <a:p>
            <a:r>
              <a:rPr lang="en-US">
                <a:solidFill>
                  <a:srgbClr val="EBEBEB"/>
                </a:solidFill>
              </a:rPr>
              <a:t>Amount can be deposited from the Current Balance</a:t>
            </a:r>
          </a:p>
        </p:txBody>
      </p:sp>
    </p:spTree>
    <p:extLst>
      <p:ext uri="{BB962C8B-B14F-4D97-AF65-F5344CB8AC3E}">
        <p14:creationId xmlns:p14="http://schemas.microsoft.com/office/powerpoint/2010/main" val="3925889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67E06-63E6-4F8D-90A6-CF0BBED6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What is Checking Account?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0609BE-B126-4411-BC30-72D7CFB940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98622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8640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A976-0A00-44F7-8036-E0E419EF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en-US"/>
              <a:t>Saving Account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6338F5-2FB4-40C8-9100-12FC4F1E2D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9882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7406E2-01EF-4706-841A-EFC4102C1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en-US"/>
              <a:t>Here we can see an example of saving account in the Bank of Sanky app</a:t>
            </a:r>
          </a:p>
          <a:p>
            <a:r>
              <a:rPr lang="en-US"/>
              <a:t>Here we get option to deposit amount in the saving account and later check the balance</a:t>
            </a:r>
          </a:p>
          <a:p>
            <a:r>
              <a:rPr lang="en-US"/>
              <a:t>Amount can be checked at any time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7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0DA3-57A8-4708-B834-6A920E12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What is Saving Account?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F4165-D373-46F2-AA81-A802FCEEA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a bank account that earns interest</a:t>
            </a:r>
          </a:p>
          <a:p>
            <a:r>
              <a:rPr lang="en-US" dirty="0"/>
              <a:t>A savings account is a bank account where you store money and earn interest on that money</a:t>
            </a:r>
          </a:p>
          <a:p>
            <a:r>
              <a:rPr lang="en-US" dirty="0"/>
              <a:t>You're earning interest because the bank is using your funds to loan money to other people</a:t>
            </a:r>
          </a:p>
        </p:txBody>
      </p:sp>
      <p:pic>
        <p:nvPicPr>
          <p:cNvPr id="7" name="Graphic 6" descr="Piggy Bank">
            <a:extLst>
              <a:ext uri="{FF2B5EF4-FFF2-40B4-BE49-F238E27FC236}">
                <a16:creationId xmlns:a16="http://schemas.microsoft.com/office/drawing/2014/main" id="{809F5589-B8B3-4688-8D56-349BC4182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19637" y="2052213"/>
            <a:ext cx="4196185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5559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2FA5D-AD72-497C-88CE-45F281B3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Transfer Account</a:t>
            </a:r>
          </a:p>
        </p:txBody>
      </p:sp>
      <p:sp>
        <p:nvSpPr>
          <p:cNvPr id="16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1BABC0-B88B-4048-A0B4-171A733DA2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" r="-2" b="11598"/>
          <a:stretch/>
        </p:blipFill>
        <p:spPr>
          <a:xfrm>
            <a:off x="7673834" y="647698"/>
            <a:ext cx="3759954" cy="5562601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3B4B14-04FE-417D-94BD-96F37C74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Here we can see an example of saving account in the Bank of Sanky app</a:t>
            </a:r>
          </a:p>
          <a:p>
            <a:r>
              <a:rPr lang="en-US">
                <a:solidFill>
                  <a:srgbClr val="FFFFFF"/>
                </a:solidFill>
              </a:rPr>
              <a:t>Here we get option to transfer amount</a:t>
            </a:r>
          </a:p>
          <a:p>
            <a:r>
              <a:rPr lang="en-US">
                <a:solidFill>
                  <a:srgbClr val="FFFFFF"/>
                </a:solidFill>
              </a:rPr>
              <a:t>Either we can transfer amount from Checking to Savings</a:t>
            </a:r>
          </a:p>
          <a:p>
            <a:r>
              <a:rPr lang="en-US">
                <a:solidFill>
                  <a:srgbClr val="FFFFFF"/>
                </a:solidFill>
              </a:rPr>
              <a:t>Or we can transfer amount from Savings account to Checking Account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703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A200B-C6EB-4AA2-BFA6-8660B4878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Transfer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1A81-72C0-4AC4-B650-34F921DEA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A linked transfer account is when accounts held by an individual at a financial institution are connected to each other in order to enable the transfer of funds to and from each other</a:t>
            </a:r>
          </a:p>
          <a:p>
            <a:r>
              <a:rPr lang="en-US" dirty="0"/>
              <a:t>The most common linked transfer accounts are from savings accounts to checking accounts or credit card accounts</a:t>
            </a:r>
          </a:p>
        </p:txBody>
      </p:sp>
    </p:spTree>
    <p:extLst>
      <p:ext uri="{BB962C8B-B14F-4D97-AF65-F5344CB8AC3E}">
        <p14:creationId xmlns:p14="http://schemas.microsoft.com/office/powerpoint/2010/main" val="361138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641D5-03B1-4ADD-B100-9F758B65E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Programming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6110AB-38DD-443C-B557-FBB62EE950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55670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9928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B154F-74BB-4D99-94D9-E63C85E4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Bank of Sanky</a:t>
            </a: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07FE00-809C-460D-A786-5C42F56BD2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1750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708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4BFFE-741B-4341-A905-F79FF6AC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Contents</a:t>
            </a:r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4A9CC3-66A9-4242-A947-DE71916EA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80942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710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29824-BB5F-4EE9-858A-12F726861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 sz="3300">
                <a:solidFill>
                  <a:srgbClr val="F2F2F2"/>
                </a:solidFill>
              </a:rPr>
              <a:t>Security Implementation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4244CC-8551-4022-BB45-0CAA4A984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999526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3313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2C6F-06F0-402C-B2D1-44EADA60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AFB28-6D9C-4451-AC1D-6F3A1303A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Simple and Easy to use</a:t>
            </a:r>
          </a:p>
          <a:p>
            <a:r>
              <a:rPr lang="en-US" dirty="0"/>
              <a:t>Menu based Application Program</a:t>
            </a:r>
          </a:p>
          <a:p>
            <a:r>
              <a:rPr lang="en-US" dirty="0"/>
              <a:t>Transmitted data are secured</a:t>
            </a:r>
          </a:p>
          <a:p>
            <a:r>
              <a:rPr lang="en-US" dirty="0"/>
              <a:t>Almost every android phone with minimum specifications can support this app</a:t>
            </a:r>
          </a:p>
          <a:p>
            <a:r>
              <a:rPr lang="en-US" dirty="0"/>
              <a:t>No need to go for Bank Branch</a:t>
            </a:r>
          </a:p>
          <a:p>
            <a:r>
              <a:rPr lang="en-US" dirty="0"/>
              <a:t>Handle all types of transaction from anywhere at anytime</a:t>
            </a:r>
          </a:p>
        </p:txBody>
      </p:sp>
    </p:spTree>
    <p:extLst>
      <p:ext uri="{BB962C8B-B14F-4D97-AF65-F5344CB8AC3E}">
        <p14:creationId xmlns:p14="http://schemas.microsoft.com/office/powerpoint/2010/main" val="306319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E640-1C5D-443A-94EC-4E3A86A6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1431-AD79-4DA0-9AB2-55B277EA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We can conclude that Bank of Sanky is one of the best mobile banking android in today’s world</a:t>
            </a:r>
          </a:p>
          <a:p>
            <a:r>
              <a:rPr lang="en-US" dirty="0"/>
              <a:t>Firstly, we need to create account with valid and authentic login credentials</a:t>
            </a:r>
          </a:p>
          <a:p>
            <a:r>
              <a:rPr lang="en-US" dirty="0"/>
              <a:t>Secondly, after setting up account we need to deposit money to perform some transfer activities</a:t>
            </a:r>
          </a:p>
          <a:p>
            <a:r>
              <a:rPr lang="en-US" dirty="0"/>
              <a:t>There are 3 types of account namely: Checking, Saving and Transfer</a:t>
            </a:r>
          </a:p>
        </p:txBody>
      </p:sp>
    </p:spTree>
    <p:extLst>
      <p:ext uri="{BB962C8B-B14F-4D97-AF65-F5344CB8AC3E}">
        <p14:creationId xmlns:p14="http://schemas.microsoft.com/office/powerpoint/2010/main" val="173935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3A7B-22AE-4D1D-9728-480C3495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C703-BE71-43F0-A64B-8715054A5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We can transfer funds in one of the two ways: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Either from Checking to Saving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 from Saving to Checking account</a:t>
            </a:r>
          </a:p>
          <a:p>
            <a:r>
              <a:rPr lang="en-US" dirty="0"/>
              <a:t>Each screen uses a java class to handle the programming logic</a:t>
            </a:r>
          </a:p>
          <a:p>
            <a:r>
              <a:rPr lang="en-US" dirty="0"/>
              <a:t>Java classes include all necessary conditions to check the validity of transactions</a:t>
            </a:r>
          </a:p>
          <a:p>
            <a:r>
              <a:rPr lang="en-US" dirty="0"/>
              <a:t>Bank of Sanky app is created with Android Studio to run on all Android phones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91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A2F8-632B-453F-9AA5-E7352518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658" y="2271251"/>
            <a:ext cx="8227142" cy="1415845"/>
          </a:xfrm>
        </p:spPr>
        <p:txBody>
          <a:bodyPr/>
          <a:lstStyle/>
          <a:p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</a:t>
            </a:r>
            <a:r>
              <a:rPr lang="en-US"/>
              <a:t>	</a:t>
            </a:r>
            <a:r>
              <a:rPr lang="en-US" sz="6600"/>
              <a:t>Thank </a:t>
            </a:r>
            <a:r>
              <a:rPr lang="en-US" sz="66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50096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27B89-1147-46B4-B9C2-DCD04BA2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Mobile Application Development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909B5C-D908-40B2-8645-91D78D0E8F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256812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985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BEBAA-B886-4562-9B3B-2B515C3C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Mobile Banking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06BED-47FC-40C5-967D-597F5B69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Mobile Banking(MB) is an application that lives on mobile phone, which access and manipulates their bank account at anytime and anywhere</a:t>
            </a:r>
          </a:p>
          <a:p>
            <a:r>
              <a:rPr lang="en-US" dirty="0"/>
              <a:t>MB is system that allows customers to perform a number of financial transactions through mobile device</a:t>
            </a:r>
          </a:p>
          <a:p>
            <a:r>
              <a:rPr lang="en-US" dirty="0"/>
              <a:t>Monitoring our Bank accounts through the Mobiles, is know as Mobile Banking</a:t>
            </a:r>
          </a:p>
        </p:txBody>
      </p:sp>
    </p:spTree>
    <p:extLst>
      <p:ext uri="{BB962C8B-B14F-4D97-AF65-F5344CB8AC3E}">
        <p14:creationId xmlns:p14="http://schemas.microsoft.com/office/powerpoint/2010/main" val="65872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1DD1C-B399-4421-8278-187C1282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Bank of Sanky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1A48EA-5C0B-4643-88F4-0477BB3C5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18954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9889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DA4B2-55B9-41E6-A799-E39EE530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Bank of Sanky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C9D8B5-C0CC-4902-8FF6-9364C645D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30557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8505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64EB-9418-4F74-A279-40E30571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Bank of Sanky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71B89-08D2-41C3-9FBE-1D8E86EB2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Checking and Savings screens enable the user to see his current checking or savings balance and deposit or withdraw money from his checking or savings account</a:t>
            </a:r>
          </a:p>
          <a:p>
            <a:r>
              <a:rPr lang="en-US" dirty="0"/>
              <a:t>Transfer screen enables the user to choose between transferring money from checking to a savings account or vice versa.</a:t>
            </a:r>
          </a:p>
        </p:txBody>
      </p:sp>
      <p:pic>
        <p:nvPicPr>
          <p:cNvPr id="7" name="Graphic 6" descr="Bank">
            <a:extLst>
              <a:ext uri="{FF2B5EF4-FFF2-40B4-BE49-F238E27FC236}">
                <a16:creationId xmlns:a16="http://schemas.microsoft.com/office/drawing/2014/main" id="{270CE5CF-E978-41C4-BBC9-863CBD1E4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19637" y="2052213"/>
            <a:ext cx="4196185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967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F3CB5-56FA-44A6-A2AC-6D224A97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Login Page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980659-28D3-4E9B-8600-26391B246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63"/>
          <a:stretch/>
        </p:blipFill>
        <p:spPr>
          <a:xfrm>
            <a:off x="643854" y="1599435"/>
            <a:ext cx="5450557" cy="36586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4080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34723-E81E-40AC-BEEF-B28F0F278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Login Page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E8DE41D-8112-4268-BF3A-3EF3D16C86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77066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4395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868</Words>
  <Application>Microsoft Office PowerPoint</Application>
  <PresentationFormat>Widescreen</PresentationFormat>
  <Paragraphs>107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Ion</vt:lpstr>
      <vt:lpstr>Bank of Sanky</vt:lpstr>
      <vt:lpstr>Contents</vt:lpstr>
      <vt:lpstr>Mobile Application Development</vt:lpstr>
      <vt:lpstr>Mobile Banking</vt:lpstr>
      <vt:lpstr>Bank of Sanky</vt:lpstr>
      <vt:lpstr>Bank of Sanky</vt:lpstr>
      <vt:lpstr>Bank of Sanky</vt:lpstr>
      <vt:lpstr>Login Page</vt:lpstr>
      <vt:lpstr>Login Page</vt:lpstr>
      <vt:lpstr>Main Menu</vt:lpstr>
      <vt:lpstr>Main Menu</vt:lpstr>
      <vt:lpstr>Checking Account</vt:lpstr>
      <vt:lpstr>What is Checking Account?</vt:lpstr>
      <vt:lpstr>Saving Account</vt:lpstr>
      <vt:lpstr>What is Saving Account?</vt:lpstr>
      <vt:lpstr>Transfer Account</vt:lpstr>
      <vt:lpstr>Transfer Account</vt:lpstr>
      <vt:lpstr>Programming</vt:lpstr>
      <vt:lpstr>Bank of Sanky</vt:lpstr>
      <vt:lpstr>Security Implementation</vt:lpstr>
      <vt:lpstr>Advantages</vt:lpstr>
      <vt:lpstr>Conclusion</vt:lpstr>
      <vt:lpstr>Conclusion</vt:lpstr>
      <vt:lpstr>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Sanky</dc:title>
  <dc:creator>Sankalp Dekate</dc:creator>
  <cp:lastModifiedBy>Sankalp Dekate</cp:lastModifiedBy>
  <cp:revision>2</cp:revision>
  <dcterms:created xsi:type="dcterms:W3CDTF">2020-05-07T13:02:26Z</dcterms:created>
  <dcterms:modified xsi:type="dcterms:W3CDTF">2020-05-07T13:04:18Z</dcterms:modified>
</cp:coreProperties>
</file>