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dee7b40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dee7b40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dee7b40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dee7b40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cb97358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cb97358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b97358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b97358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ccfd85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ccfd85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ee7b40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ee7b40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is a mobile 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 modified kernel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ee7b40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ee7b40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used for database management with android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dee7b40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dee7b40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dee7b40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dee7b40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dee7b40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dee7b40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cb97358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cb97358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cb97358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cb97358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45468" l="0" r="0" t="0"/>
          <a:stretch/>
        </p:blipFill>
        <p:spPr>
          <a:xfrm>
            <a:off x="0" y="1324725"/>
            <a:ext cx="3887950" cy="28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025" y="1324725"/>
            <a:ext cx="2961457" cy="337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24829" l="0" r="1787" t="54305"/>
          <a:stretch/>
        </p:blipFill>
        <p:spPr>
          <a:xfrm>
            <a:off x="4704100" y="1324725"/>
            <a:ext cx="3818250" cy="10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282" y="3339925"/>
            <a:ext cx="3815718" cy="180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MVC?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Your Application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 rotWithShape="1">
          <a:blip r:embed="rId3">
            <a:alphaModFix/>
          </a:blip>
          <a:srcRect b="45610" l="7485" r="25499" t="3165"/>
          <a:stretch/>
        </p:blipFill>
        <p:spPr>
          <a:xfrm>
            <a:off x="1303800" y="1165625"/>
            <a:ext cx="6127800" cy="26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Development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288974"/>
            <a:ext cx="1910801" cy="37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00" y="1288975"/>
            <a:ext cx="5771026" cy="3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OS Application Development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is a mobile application operating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 for Android can be written in multiple languages.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75" y="1990050"/>
            <a:ext cx="2687230" cy="315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OS Application Development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languages should you use?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4" y="2388529"/>
            <a:ext cx="2754975" cy="2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 Kotlin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0" y="1591800"/>
            <a:ext cx="3567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Java:</a:t>
            </a:r>
            <a:endParaRPr b="1" sz="14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925"/>
            <a:ext cx="4993100" cy="15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250" y="1729576"/>
            <a:ext cx="2642895" cy="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5166625" y="1591800"/>
            <a:ext cx="3567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Kotlin</a:t>
            </a:r>
            <a:r>
              <a:rPr b="1" lang="en" sz="1400"/>
              <a:t>:</a:t>
            </a:r>
            <a:endParaRPr b="1" sz="14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52922"/>
            <a:ext cx="5166625" cy="165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oriented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Statically typed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Android application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oriented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Statically typed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Android and iOS application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JVM version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Approaching Development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should I develop?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4" y="2388529"/>
            <a:ext cx="2754975" cy="2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(Model-view-controller)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 down your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Controller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