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4" r:id="rId8"/>
    <p:sldId id="265" r:id="rId9"/>
    <p:sldId id="266" r:id="rId10"/>
    <p:sldId id="267" r:id="rId11"/>
    <p:sldId id="269" r:id="rId12"/>
    <p:sldId id="260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68" r:id="rId27"/>
    <p:sldId id="283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84" d="100"/>
          <a:sy n="84" d="100"/>
        </p:scale>
        <p:origin x="27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321257CD-63C3-4B31-AFA0-26624D78E36B}" type="datetimeFigureOut">
              <a:rPr lang="en-US" smtClean="0"/>
              <a:t>1/24/2020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30400BC0-3CD9-41D2-9ECA-1EF26F13724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5883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257CD-63C3-4B31-AFA0-26624D78E36B}" type="datetimeFigureOut">
              <a:rPr lang="en-US" smtClean="0"/>
              <a:t>1/24/2020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00BC0-3CD9-41D2-9ECA-1EF26F13724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093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257CD-63C3-4B31-AFA0-26624D78E36B}" type="datetimeFigureOut">
              <a:rPr lang="en-US" smtClean="0"/>
              <a:t>1/24/2020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00BC0-3CD9-41D2-9ECA-1EF26F13724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684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257CD-63C3-4B31-AFA0-26624D78E36B}" type="datetimeFigureOut">
              <a:rPr lang="en-US" smtClean="0"/>
              <a:t>1/24/2020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00BC0-3CD9-41D2-9ECA-1EF26F13724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954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257CD-63C3-4B31-AFA0-26624D78E36B}" type="datetimeFigureOut">
              <a:rPr lang="en-US" smtClean="0"/>
              <a:t>1/24/2020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00BC0-3CD9-41D2-9ECA-1EF26F13724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796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257CD-63C3-4B31-AFA0-26624D78E36B}" type="datetimeFigureOut">
              <a:rPr lang="en-US" smtClean="0"/>
              <a:t>1/24/2020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00BC0-3CD9-41D2-9ECA-1EF26F13724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3519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257CD-63C3-4B31-AFA0-26624D78E36B}" type="datetimeFigureOut">
              <a:rPr lang="en-US" smtClean="0"/>
              <a:t>1/24/2020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00BC0-3CD9-41D2-9ECA-1EF26F13724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577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257CD-63C3-4B31-AFA0-26624D78E36B}" type="datetimeFigureOut">
              <a:rPr lang="en-US" smtClean="0"/>
              <a:t>1/24/2020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00BC0-3CD9-41D2-9ECA-1EF26F13724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833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257CD-63C3-4B31-AFA0-26624D78E36B}" type="datetimeFigureOut">
              <a:rPr lang="en-US" smtClean="0"/>
              <a:t>1/24/2020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00BC0-3CD9-41D2-9ECA-1EF26F13724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783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257CD-63C3-4B31-AFA0-26624D78E36B}" type="datetimeFigureOut">
              <a:rPr lang="en-US" smtClean="0"/>
              <a:t>1/24/2020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30400BC0-3CD9-41D2-9ECA-1EF26F13724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145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321257CD-63C3-4B31-AFA0-26624D78E36B}" type="datetimeFigureOut">
              <a:rPr lang="en-US" smtClean="0"/>
              <a:t>1/24/2020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30400BC0-3CD9-41D2-9ECA-1EF26F13724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39071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321257CD-63C3-4B31-AFA0-26624D78E36B}" type="datetimeFigureOut">
              <a:rPr lang="en-US" smtClean="0"/>
              <a:t>1/24/2020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30400BC0-3CD9-41D2-9ECA-1EF26F13724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153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reference/kotlin/packages" TargetMode="External"/><Relationship Id="rId2" Type="http://schemas.openxmlformats.org/officeDocument/2006/relationships/hyperlink" Target="https://kotlinlang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lay.kotlinlang.org/byExample/overview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14874-3D24-4278-91CE-B98A599D98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Kotlin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CDBDD6-53EB-4A69-9F4E-AB5DA1DC79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Cody Mace</a:t>
            </a:r>
          </a:p>
        </p:txBody>
      </p:sp>
    </p:spTree>
    <p:extLst>
      <p:ext uri="{BB962C8B-B14F-4D97-AF65-F5344CB8AC3E}">
        <p14:creationId xmlns:p14="http://schemas.microsoft.com/office/powerpoint/2010/main" val="26752509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15D8D-8EA0-461C-BDAF-C3C63E8BB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492008-435C-45EF-A819-FB03FC63FF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2011680"/>
            <a:ext cx="10753725" cy="484632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In Kotlin Classes are declared used the keyword ‘class’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To use a class: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D5F58C-8694-4423-9B5D-A7CF0E6310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619" y="2428874"/>
            <a:ext cx="8209471" cy="227139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AC70BBB-E8E5-45A6-B537-E96AA765CB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619" y="5310081"/>
            <a:ext cx="6619849" cy="938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48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15D8D-8EA0-461C-BDAF-C3C63E8BB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492008-435C-45EF-A819-FB03FC63FF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2011680"/>
            <a:ext cx="10753725" cy="484632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Kotlin does not have a ‘new’ keyword like Java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Classes can be abstract but there is no need to mark as abstract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C449962-4F05-4F37-B06B-8C6A577E2F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618" y="3532822"/>
            <a:ext cx="3947541" cy="1206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98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2034C-4A0C-440A-B94D-BEBC2F2A6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4BC56-7AD7-4CAE-96F2-216BD65C78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 Classes are final by default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 Classes must be marked ‘open’ before being used as a base class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 Classes are public by default</a:t>
            </a:r>
            <a:endParaRPr lang="en-US" sz="2800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400" i="0" dirty="0"/>
              <a:t>Including Abstract classes (Pure Virtual)</a:t>
            </a:r>
          </a:p>
        </p:txBody>
      </p:sp>
    </p:spTree>
    <p:extLst>
      <p:ext uri="{BB962C8B-B14F-4D97-AF65-F5344CB8AC3E}">
        <p14:creationId xmlns:p14="http://schemas.microsoft.com/office/powerpoint/2010/main" val="15571692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FF056-4418-4FC5-84BE-3366F17DE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23D8F8-D842-487F-8134-BB2180114E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Like variables properties can be read only (val) or mutable (var)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649AD0-B476-468D-9CC1-283078736B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059" y="2627898"/>
            <a:ext cx="6675874" cy="2533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7423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0B919-2E2C-4534-8278-754C6BE13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</p:spPr>
        <p:txBody>
          <a:bodyPr/>
          <a:lstStyle/>
          <a:p>
            <a:r>
              <a:rPr lang="en-US" dirty="0"/>
              <a:t>Using Properties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204F84D-4318-4773-A31D-16533D8585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2011680"/>
            <a:ext cx="10753725" cy="3766185"/>
          </a:xfrm>
        </p:spPr>
        <p:txBody>
          <a:bodyPr/>
          <a:lstStyle/>
          <a:p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Default Getter/Setters are generated by compiler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marL="4572" lvl="1" indent="0">
              <a:buNone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8" name="Content Placeholder 3">
            <a:extLst>
              <a:ext uri="{FF2B5EF4-FFF2-40B4-BE49-F238E27FC236}">
                <a16:creationId xmlns:a16="http://schemas.microsoft.com/office/drawing/2014/main" id="{B5B7C3B8-400B-457A-B119-7A5E0DDF62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463" y="2982913"/>
            <a:ext cx="7171194" cy="1969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1420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43F65-0DAB-47BE-A8E6-777C83C90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Extensions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DDB3E1-DA4A-494B-BE35-3E47E0A154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224" y="2023110"/>
            <a:ext cx="10753725" cy="3766185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sz="2800" dirty="0"/>
              <a:t>Kotlin provides the ability to extend a class with new functionality without having to inherit from the class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Allows programmer to write new functions for a class from a third party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Called like normal methods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32EDAA-776D-4140-8BA2-F75D771E38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224" y="3989069"/>
            <a:ext cx="8073741" cy="1800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9152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82074-789A-48E8-8943-35F024AB6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651B59-50C0-4913-A5ED-5EA4D04D61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224" y="1922154"/>
            <a:ext cx="10753725" cy="4935846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Classes used to hold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Use ‘data’ keyword before class definition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Automatically generates useful methods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Equals()/hashCode() pair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toString()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componentN() functions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copy() function (see next slide)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Pair and Triple 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8CF6FA-5056-44A2-8016-B676253505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619" y="5088254"/>
            <a:ext cx="8147304" cy="600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4683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F5B1D-26B2-4851-9D14-40B05C24D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copy()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6A479A-3B96-4959-A66D-444E501AE4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2924" y="1988820"/>
            <a:ext cx="10753725" cy="3766185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Function generated for copying an object while changing some of the properties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0E9FD6-72E9-49DD-AB67-6F674FC969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224" y="2648426"/>
            <a:ext cx="8853937" cy="1401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9043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E6C7C-D9A4-4631-95B0-2A707129A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5CDC34-3EF1-4A4C-9C02-6E3EAD0C3F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Aimed at fixing the danger of null references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Kotlin has Nullable types and Non-Null Types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i="0" dirty="0"/>
              <a:t>Non-Null reference</a:t>
            </a:r>
          </a:p>
          <a:p>
            <a:pPr lvl="2">
              <a:buFont typeface="Arial" panose="020B0604020202020204" pitchFamily="34" charset="0"/>
              <a:buChar char="•"/>
            </a:pPr>
            <a:endParaRPr lang="en-US" i="0" dirty="0"/>
          </a:p>
          <a:p>
            <a:pPr lvl="2">
              <a:buFont typeface="Arial" panose="020B0604020202020204" pitchFamily="34" charset="0"/>
              <a:buChar char="•"/>
            </a:pPr>
            <a:endParaRPr lang="en-US" i="0" dirty="0"/>
          </a:p>
          <a:p>
            <a:pPr lvl="2">
              <a:buFont typeface="Arial" panose="020B0604020202020204" pitchFamily="34" charset="0"/>
              <a:buChar char="•"/>
            </a:pPr>
            <a:endParaRPr lang="en-US" i="0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en-US" i="0" dirty="0"/>
              <a:t>Nullable reference.</a:t>
            </a:r>
          </a:p>
          <a:p>
            <a:pPr lvl="2">
              <a:buFont typeface="Arial" panose="020B0604020202020204" pitchFamily="34" charset="0"/>
              <a:buChar char="•"/>
            </a:pPr>
            <a:endParaRPr lang="en-US" i="0" dirty="0"/>
          </a:p>
          <a:p>
            <a:pPr lvl="2">
              <a:buFont typeface="Arial" panose="020B0604020202020204" pitchFamily="34" charset="0"/>
              <a:buChar char="•"/>
            </a:pPr>
            <a:endParaRPr lang="en-US" i="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73CCBB-61EC-49BC-9355-1996836805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7782" y="3169309"/>
            <a:ext cx="5881688" cy="10011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37429A7-AB4C-408C-BD5A-1F206A1581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7782" y="4659830"/>
            <a:ext cx="3870008" cy="1388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7871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E337F-7053-48EF-A8E9-AEC0B86CF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174" y="488103"/>
            <a:ext cx="10772775" cy="1658198"/>
          </a:xfrm>
        </p:spPr>
        <p:txBody>
          <a:bodyPr/>
          <a:lstStyle/>
          <a:p>
            <a:r>
              <a:rPr lang="en-US" dirty="0"/>
              <a:t>Type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C08857-34D2-4B1B-A8D3-453373C36D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2011680"/>
            <a:ext cx="10753725" cy="3766185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Guaranteed to work since A is non-nullable: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Will not work: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4C3483-796B-4FF6-9337-3C46E7F487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619" y="2559367"/>
            <a:ext cx="4873371" cy="9359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A54FA18-2B91-4EA2-86D2-1B7BFF813E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618" y="4563834"/>
            <a:ext cx="10462025" cy="60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75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420F9-B457-4DF9-968A-D781937F4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Kotlin?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B452BB-C05D-4423-A301-FCF516E8F4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Statically typed programming language that runs on the Java Virtual Machine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Compiles to Java byte code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Fully interoperable with Java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Created ~2011. Version 1.0 release in 2016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sz="2800" dirty="0"/>
              <a:t>Google’s preferred language for Android app development since 2019</a:t>
            </a:r>
          </a:p>
        </p:txBody>
      </p:sp>
    </p:spTree>
    <p:extLst>
      <p:ext uri="{BB962C8B-B14F-4D97-AF65-F5344CB8AC3E}">
        <p14:creationId xmlns:p14="http://schemas.microsoft.com/office/powerpoint/2010/main" val="18774191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3E1AA-3B26-4057-B5AB-E73087803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80EA9F-8DB8-4547-8B79-D802850CA2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224" y="2011680"/>
            <a:ext cx="10753725" cy="484632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 Possible to check for null with normal if else chain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 Safe call operator can also be used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3200" dirty="0"/>
          </a:p>
          <a:p>
            <a:pPr>
              <a:buFont typeface="Arial" panose="020B0604020202020204" pitchFamily="34" charset="0"/>
              <a:buChar char="•"/>
            </a:pPr>
            <a:endParaRPr lang="en-US" sz="3200" dirty="0"/>
          </a:p>
          <a:p>
            <a:pPr>
              <a:buFont typeface="Arial" panose="020B0604020202020204" pitchFamily="34" charset="0"/>
              <a:buChar char="•"/>
            </a:pPr>
            <a:endParaRPr lang="en-US" sz="3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 Safe call operator can all be chained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3200" dirty="0"/>
          </a:p>
          <a:p>
            <a:pPr>
              <a:buFont typeface="Arial" panose="020B0604020202020204" pitchFamily="34" charset="0"/>
              <a:buChar char="•"/>
            </a:pPr>
            <a:endParaRPr lang="en-US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29117E-2BFB-4AF2-9841-3758D5366F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619" y="3189251"/>
            <a:ext cx="4687253" cy="141104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A1641D2-9D1C-476D-9FB1-9F36E65FEC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585" y="5498461"/>
            <a:ext cx="4429406" cy="613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4096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2F2C3-C2B6-4AC4-9605-3C7810F25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AA114-E364-454C-87CA-018EAF5680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Use let to perform certain action only on non null values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 safe call can also be placed on the left side of an assignment.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If a null is encountered the assignment is skipped and the expression is not evaluated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947774-9273-4DFE-B84A-85409E0284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618" y="2452687"/>
            <a:ext cx="8242243" cy="153638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BF5822B-232E-4954-8A11-C312ADB298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618" y="5267854"/>
            <a:ext cx="9577465" cy="804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2637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C3FFD-37A1-4A61-9FC5-052F03291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Null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E05667-2F0E-4DFB-9524-BB97D1911D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2011680"/>
            <a:ext cx="10753725" cy="3766185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‘Elvis operator’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This: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Can be expressed: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209F78-081D-4141-B5B8-7AF6BD7D16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3099" y="2887663"/>
            <a:ext cx="6620828" cy="72009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BC3AA49-5489-4B0E-92C8-6CECEE15BC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618" y="4388008"/>
            <a:ext cx="5056251" cy="842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7572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BC9F0-C299-41A0-9B25-C5738BA3E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Kotlin vs Java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2E80715-225A-400D-8435-EEAF6461C0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7224" y="2020571"/>
            <a:ext cx="7778116" cy="3634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4610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60003-97CC-479B-BDF0-F61C5E102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Kotlin vs Java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B2975B0-894A-4905-B00F-BB12B655A5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7224" y="2157731"/>
            <a:ext cx="6840856" cy="4013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849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4B181-866A-40BB-80C0-3EDE45D86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B373863-01F5-45C8-BCBE-46BA71EFDC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7223" y="0"/>
            <a:ext cx="6466907" cy="6702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4145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C50BF-CD33-47A1-A75E-DB640C4A5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Somethings I missed/didn’t cover in depth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D8D276-9F5D-498D-A141-27268A4807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Secondary constructors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Lambda expressions/Higher-Order Functions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Interfaces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Inheritance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Coroutines/async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Collections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48077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798F8-9B8C-478C-9EDD-6A1C3307E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Kotlin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CE0B2B-BF46-4BDC-A9E5-AFC53A7CED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 </a:t>
            </a:r>
            <a:r>
              <a:rPr lang="en-US" sz="3200" dirty="0">
                <a:hlinkClick r:id="rId2"/>
              </a:rPr>
              <a:t>https://kotlinlang.org/</a:t>
            </a:r>
            <a:endParaRPr lang="en-US" sz="3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 </a:t>
            </a:r>
            <a:r>
              <a:rPr lang="en-US" sz="3200" dirty="0">
                <a:hlinkClick r:id="rId3"/>
              </a:rPr>
              <a:t>https://developer.android.com/reference/kotlin/packages</a:t>
            </a:r>
            <a:endParaRPr lang="en-US" sz="3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 </a:t>
            </a:r>
            <a:r>
              <a:rPr lang="en-US" sz="3200" dirty="0">
                <a:hlinkClick r:id="rId4"/>
              </a:rPr>
              <a:t>https://play.kotlinlang.org/byExample/overview</a:t>
            </a:r>
            <a:endParaRPr lang="en-US" sz="3200" dirty="0"/>
          </a:p>
          <a:p>
            <a:pPr marL="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146820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E9C11-6814-4995-AC0A-13456810A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Kotlin?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25EE7-A9C2-49B3-95EA-E184FAFB2B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3200" dirty="0"/>
              <a:t> Massively reduce amount of boilerplate code when compared to Java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3200" dirty="0"/>
              <a:t> Avoid common errors (Null Pointer Exception)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3200" dirty="0"/>
              <a:t> Interoperable with existing Java code 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28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5C87A-DD9A-4E8B-8EE2-ABCC9EE55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Word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2B569F-FF22-49A2-AC46-9D77BFADEF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842" y="2011680"/>
            <a:ext cx="4615743" cy="3256356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5078F4C-4743-4E91-8579-B7A532A397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98756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6BAA6-D3C5-44D6-9CC5-484E8F1AB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138E63-D366-4E7D-A844-919A68F0FF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2011680"/>
            <a:ext cx="10753725" cy="3766185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Some different ways to declare functions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Data type comes after variable name in parameter lists 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Function sum accepts two Ints and returns an Int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Return type can often be inferred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429C69-ABFE-4C73-97C2-D127C531C2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095" y="3057420"/>
            <a:ext cx="5225905" cy="149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9875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92C80-BD58-4247-882B-F021F1F43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6B4A66-F586-4FE0-9F20-9167929C72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Read only variables: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Variables that can be reassigned use var: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4572" lvl="1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2D4A81-C4E8-4FD6-9702-F1A6167A3C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619" y="2607936"/>
            <a:ext cx="7061454" cy="135986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4A76E51-1978-4565-997F-6AA7E5B778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656" y="4444206"/>
            <a:ext cx="4992266" cy="870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2379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3AB90-A115-4C02-82D4-EFCA5625F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BDD4EE-D856-462A-860A-1162CAD7C4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224" y="2011680"/>
            <a:ext cx="10753725" cy="4160520"/>
          </a:xfrm>
        </p:spPr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In Kotlin if is an expression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The last expression is the value of a block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B7D497-1EB1-4A24-B867-AB42957359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592" y="2982277"/>
            <a:ext cx="4098608" cy="2428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2116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AFD7D-5FD7-4346-87B5-04524BB40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F38AC-77D9-4217-B1EF-C35A5BC841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2011680"/>
            <a:ext cx="10753725" cy="45948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For loops work on anything that provides an iterator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Similar to for each loop in other languages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Can loop over arrays or lists using index: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Can also loop over a range expression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39FDBB-E18F-4C2B-B12A-A5CCEB7302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619" y="3589972"/>
            <a:ext cx="5216271" cy="119997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E71AB4A-5475-4723-86A1-47D7E1A660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618" y="5436304"/>
            <a:ext cx="3787521" cy="1170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7428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D06A4-9510-405D-ABBF-771AE1452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D12D82-DBC3-4165-89EA-7A9EA8F748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2011680"/>
            <a:ext cx="10753725" cy="47091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 Switch like statement except better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3200" dirty="0"/>
          </a:p>
          <a:p>
            <a:pPr>
              <a:buFont typeface="Arial" panose="020B0604020202020204" pitchFamily="34" charset="0"/>
              <a:buChar char="•"/>
            </a:pPr>
            <a:endParaRPr lang="en-US" sz="3200" dirty="0"/>
          </a:p>
          <a:p>
            <a:pPr>
              <a:buFont typeface="Arial" panose="020B0604020202020204" pitchFamily="34" charset="0"/>
              <a:buChar char="•"/>
            </a:pPr>
            <a:endParaRPr lang="en-US" sz="3200" dirty="0"/>
          </a:p>
          <a:p>
            <a:pPr>
              <a:buFont typeface="Arial" panose="020B0604020202020204" pitchFamily="34" charset="0"/>
              <a:buChar char="•"/>
            </a:pPr>
            <a:endParaRPr lang="en-US" sz="3200" dirty="0"/>
          </a:p>
          <a:p>
            <a:pPr>
              <a:buFont typeface="Arial" panose="020B0604020202020204" pitchFamily="34" charset="0"/>
              <a:buChar char="•"/>
            </a:pPr>
            <a:endParaRPr lang="en-US" sz="3200" dirty="0"/>
          </a:p>
          <a:p>
            <a:pPr>
              <a:buFont typeface="Arial" panose="020B0604020202020204" pitchFamily="34" charset="0"/>
              <a:buChar char="•"/>
            </a:pPr>
            <a:endParaRPr lang="en-US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830127-2AE5-40F4-BF44-8867552ABF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619" y="2618422"/>
            <a:ext cx="4256151" cy="193750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674356D-371A-46F1-8E13-9B079EB64C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619" y="4700268"/>
            <a:ext cx="5739599" cy="1463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155878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212</TotalTime>
  <Words>597</Words>
  <Application>Microsoft Office PowerPoint</Application>
  <PresentationFormat>Widescreen</PresentationFormat>
  <Paragraphs>156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0" baseType="lpstr">
      <vt:lpstr>Arial</vt:lpstr>
      <vt:lpstr>Calibri Light</vt:lpstr>
      <vt:lpstr>Metropolitan</vt:lpstr>
      <vt:lpstr>Introduction to Kotlin</vt:lpstr>
      <vt:lpstr>What is Kotlin? </vt:lpstr>
      <vt:lpstr>Why Use Kotlin?</vt:lpstr>
      <vt:lpstr>Hello Word</vt:lpstr>
      <vt:lpstr>Functions </vt:lpstr>
      <vt:lpstr>Variables</vt:lpstr>
      <vt:lpstr>If Expressions</vt:lpstr>
      <vt:lpstr>Loops </vt:lpstr>
      <vt:lpstr>When expressions</vt:lpstr>
      <vt:lpstr>Classes</vt:lpstr>
      <vt:lpstr>Classes</vt:lpstr>
      <vt:lpstr>Classes</vt:lpstr>
      <vt:lpstr>Properties</vt:lpstr>
      <vt:lpstr>Using Properties</vt:lpstr>
      <vt:lpstr>Extensions</vt:lpstr>
      <vt:lpstr>Data Classes</vt:lpstr>
      <vt:lpstr>copy() function</vt:lpstr>
      <vt:lpstr>Type System</vt:lpstr>
      <vt:lpstr>Type System</vt:lpstr>
      <vt:lpstr>Null</vt:lpstr>
      <vt:lpstr>Null</vt:lpstr>
      <vt:lpstr>Null </vt:lpstr>
      <vt:lpstr>Kotlin vs Java</vt:lpstr>
      <vt:lpstr>Kotlin vs Java</vt:lpstr>
      <vt:lpstr>PowerPoint Presentation</vt:lpstr>
      <vt:lpstr>Somethings I missed/didn’t cover in depth</vt:lpstr>
      <vt:lpstr>Kotlin 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Kotlin</dc:title>
  <dc:creator>Cody Mace</dc:creator>
  <cp:lastModifiedBy>Cody Mace</cp:lastModifiedBy>
  <cp:revision>40</cp:revision>
  <dcterms:created xsi:type="dcterms:W3CDTF">2020-01-24T00:55:49Z</dcterms:created>
  <dcterms:modified xsi:type="dcterms:W3CDTF">2020-01-25T03:05:54Z</dcterms:modified>
</cp:coreProperties>
</file>