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8" r:id="rId3"/>
    <p:sldId id="270" r:id="rId4"/>
    <p:sldId id="264" r:id="rId5"/>
    <p:sldId id="273" r:id="rId6"/>
    <p:sldId id="265" r:id="rId7"/>
    <p:sldId id="266" r:id="rId8"/>
    <p:sldId id="269" r:id="rId9"/>
    <p:sldId id="267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72698/global-market-share-held-by-mobile-operating-systems-since-200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JH8ekYJrFHs?feature=oembed" TargetMode="External"/><Relationship Id="rId4" Type="http://schemas.openxmlformats.org/officeDocument/2006/relationships/hyperlink" Target="https://dotnet.microsoft.com/learn/xamar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Different Perspective: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Cade Powers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A086-686D-4203-90DD-53DA89C7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</a:p>
        </p:txBody>
      </p:sp>
    </p:spTree>
    <p:extLst>
      <p:ext uri="{BB962C8B-B14F-4D97-AF65-F5344CB8AC3E}">
        <p14:creationId xmlns:p14="http://schemas.microsoft.com/office/powerpoint/2010/main" val="102707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7132-6884-463C-9A5E-D34500A3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444D-5AD0-40FC-9E87-2F79918E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1600" dirty="0"/>
              <a:t>Allows you to create one solution for all platforms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Saves time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Code is more easily maintained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Activities work the same in both OS</a:t>
            </a:r>
          </a:p>
          <a:p>
            <a:pPr>
              <a:lnSpc>
                <a:spcPct val="2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941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6F44-7F3C-498C-A422-9EA83963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Multiplatform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6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C6692E-E41A-47C8-A69B-91AA1F085C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571785"/>
            <a:ext cx="7696201" cy="571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BF395E-67CC-476E-81E7-A6DD87E4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The Numbers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C7675DE-DB93-4196-AE7E-717445C2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Android: 74.13%</a:t>
            </a:r>
          </a:p>
          <a:p>
            <a:endParaRPr lang="en-US" dirty="0"/>
          </a:p>
          <a:p>
            <a:r>
              <a:rPr lang="en-US" dirty="0"/>
              <a:t>IOS: 24.79%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Source:</a:t>
            </a:r>
          </a:p>
          <a:p>
            <a:r>
              <a:rPr lang="en-US" sz="1000" dirty="0">
                <a:hlinkClick r:id="rId3"/>
              </a:rPr>
              <a:t>https://www.statista.com/statistics/272698/global-market-share-held-by-mobile-operating-systems-since-2009/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022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473F-BA17-43C0-A077-85F28258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Multiplatform: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E143-CCA6-48D2-B6C0-52CD82B0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27585" cy="3849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Visual Studio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Xamarin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XAML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C#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250000"/>
              </a:lnSpc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pic>
        <p:nvPicPr>
          <p:cNvPr id="9" name="Picture 8" descr="A stop sign&#10;&#10;Description automatically generated">
            <a:extLst>
              <a:ext uri="{FF2B5EF4-FFF2-40B4-BE49-F238E27FC236}">
                <a16:creationId xmlns:a16="http://schemas.microsoft.com/office/drawing/2014/main" id="{5DA6895A-B1B0-402A-85BD-4DA81588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27" y="3739770"/>
            <a:ext cx="2017283" cy="193659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721C941-932F-4C94-B3DF-72BAC5EB3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61" y="3739770"/>
            <a:ext cx="2017283" cy="2017283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CF097CAA-7BB7-433D-AD92-B574F65B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550" y="1181638"/>
            <a:ext cx="2647035" cy="2647035"/>
          </a:xfrm>
          <a:prstGeom prst="rect">
            <a:avLst/>
          </a:prstGeom>
        </p:spPr>
      </p:pic>
      <p:pic>
        <p:nvPicPr>
          <p:cNvPr id="15" name="Picture 1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BFF8FF6-88A4-4302-893E-A9FF2C024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32" y="1599885"/>
            <a:ext cx="1810539" cy="1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5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2A82-B440-4519-B842-C54BC971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5888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1DF57A-52C8-4A76-A49B-19E7A6B4C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72291"/>
            <a:ext cx="7696201" cy="37134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58E97-E316-460B-9562-AA9D5AE4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 dirty="0"/>
              <a:t>Getting Started: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DEF-87F7-4BE8-8C9E-52B7CC74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Download: </a:t>
            </a:r>
          </a:p>
          <a:p>
            <a:pPr lvl="1"/>
            <a:r>
              <a:rPr lang="en-US" sz="1800">
                <a:hlinkClick r:id="rId3"/>
              </a:rPr>
              <a:t>https://visualstudio.microsoft.com/downloads/</a:t>
            </a:r>
            <a:endParaRPr lang="en-US" sz="1800"/>
          </a:p>
          <a:p>
            <a:endParaRPr lang="en-US" dirty="0"/>
          </a:p>
          <a:p>
            <a:r>
              <a:rPr lang="en-US" dirty="0"/>
              <a:t>Standard install</a:t>
            </a:r>
          </a:p>
          <a:p>
            <a:endParaRPr lang="en-US" dirty="0"/>
          </a:p>
          <a:p>
            <a:r>
              <a:rPr lang="en-US" dirty="0"/>
              <a:t>Install with mobile Development Package</a:t>
            </a:r>
          </a:p>
        </p:txBody>
      </p:sp>
    </p:spTree>
    <p:extLst>
      <p:ext uri="{BB962C8B-B14F-4D97-AF65-F5344CB8AC3E}">
        <p14:creationId xmlns:p14="http://schemas.microsoft.com/office/powerpoint/2010/main" val="53700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F08D-AFE1-4E8C-9F6B-874A5E53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Getting Started: Xamarin</a:t>
            </a:r>
          </a:p>
        </p:txBody>
      </p:sp>
      <p:pic>
        <p:nvPicPr>
          <p:cNvPr id="4" name="Online Media 3" title="What is Xamarin? | Xamarin 101 [1 of 11]">
            <a:hlinkClick r:id="" action="ppaction://media"/>
            <a:extLst>
              <a:ext uri="{FF2B5EF4-FFF2-40B4-BE49-F238E27FC236}">
                <a16:creationId xmlns:a16="http://schemas.microsoft.com/office/drawing/2014/main" id="{352B3AFF-8656-4D4D-8F8E-09D8FF7985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5185" y="2014194"/>
            <a:ext cx="5947400" cy="33454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28F0-ECD8-415C-8F2B-D4443461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Create new solution</a:t>
            </a:r>
          </a:p>
          <a:p>
            <a:r>
              <a:rPr lang="en-US"/>
              <a:t>Select Xamarin Forms</a:t>
            </a:r>
          </a:p>
          <a:p>
            <a:r>
              <a:rPr lang="en-US"/>
              <a:t>3 Projects made for the one solution</a:t>
            </a:r>
          </a:p>
          <a:p>
            <a:pPr lvl="1"/>
            <a:r>
              <a:rPr lang="en-US" sz="1800"/>
              <a:t>Base code</a:t>
            </a:r>
          </a:p>
          <a:p>
            <a:pPr lvl="1"/>
            <a:r>
              <a:rPr lang="en-US" sz="1800"/>
              <a:t>Android app</a:t>
            </a:r>
          </a:p>
          <a:p>
            <a:pPr lvl="1"/>
            <a:r>
              <a:rPr lang="en-US" sz="1800"/>
              <a:t>IOS app</a:t>
            </a:r>
          </a:p>
          <a:p>
            <a:r>
              <a:rPr lang="en-US"/>
              <a:t>Learning Resource: </a:t>
            </a:r>
            <a:r>
              <a:rPr lang="en-US">
                <a:hlinkClick r:id="rId4"/>
              </a:rPr>
              <a:t>https://dotnet.microsoft.com/learn/xamarin</a:t>
            </a:r>
            <a:endParaRPr lang="en-US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9830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3C2F-8E35-4ADE-8ED7-F3CDFD15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Getting Started: XAML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AFE8-8302-45E1-9E92-C6A532581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Mark up Language used in pairing with C#</a:t>
            </a:r>
          </a:p>
          <a:p>
            <a:endParaRPr lang="en-US" dirty="0"/>
          </a:p>
          <a:p>
            <a:r>
              <a:rPr lang="en-US" dirty="0"/>
              <a:t>Like HTML but made for mobile applications</a:t>
            </a:r>
          </a:p>
          <a:p>
            <a:endParaRPr lang="en-US" dirty="0"/>
          </a:p>
          <a:p>
            <a:r>
              <a:rPr lang="en-US" dirty="0"/>
              <a:t>Extension of XML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54FA3C6-F91A-469B-B1C9-C90A0893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36" y="1867973"/>
            <a:ext cx="5606905" cy="3698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57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D3C6AA-6A67-4174-9646-540B9614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456848"/>
            <a:ext cx="7696201" cy="39443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335A4-9663-4B5F-9BB8-952AA4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Getting Started: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2BB9-1C49-43D8-A23E-84D14DC29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Object-oriented C language</a:t>
            </a:r>
          </a:p>
          <a:p>
            <a:endParaRPr lang="en-US" dirty="0"/>
          </a:p>
          <a:p>
            <a:r>
              <a:rPr lang="en-US" dirty="0"/>
              <a:t>General application</a:t>
            </a:r>
          </a:p>
          <a:p>
            <a:endParaRPr lang="en-US" dirty="0"/>
          </a:p>
          <a:p>
            <a:r>
              <a:rPr lang="en-US" dirty="0"/>
              <a:t>Native on all platforms</a:t>
            </a:r>
          </a:p>
        </p:txBody>
      </p:sp>
    </p:spTree>
    <p:extLst>
      <p:ext uri="{BB962C8B-B14F-4D97-AF65-F5344CB8AC3E}">
        <p14:creationId xmlns:p14="http://schemas.microsoft.com/office/powerpoint/2010/main" val="1981801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52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SavonVTI</vt:lpstr>
      <vt:lpstr>Different Perspective: Activity</vt:lpstr>
      <vt:lpstr>Multiplatform</vt:lpstr>
      <vt:lpstr>The Numbers</vt:lpstr>
      <vt:lpstr>Multiplatform: How?</vt:lpstr>
      <vt:lpstr>Getting Started</vt:lpstr>
      <vt:lpstr>Getting Started: Visual Studio</vt:lpstr>
      <vt:lpstr>Getting Started: Xamarin</vt:lpstr>
      <vt:lpstr>Getting Started: XAML</vt:lpstr>
      <vt:lpstr>Getting Started: C#</vt:lpstr>
      <vt:lpstr>Learn by Doing</vt:lpstr>
      <vt:lpstr>Why Multiplatform?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2020-01-27T16:17:02Z</dcterms:created>
  <dcterms:modified xsi:type="dcterms:W3CDTF">2020-01-27T17:12:07Z</dcterms:modified>
</cp:coreProperties>
</file>