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61" r:id="rId4"/>
    <p:sldId id="262" r:id="rId5"/>
    <p:sldId id="263" r:id="rId6"/>
    <p:sldId id="258" r:id="rId7"/>
    <p:sldId id="259"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22.png"/><Relationship Id="rId6" Type="http://schemas.openxmlformats.org/officeDocument/2006/relationships/image" Target="../media/image13.svg"/><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26.png"/><Relationship Id="rId1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image" Target="../media/image30.svg"/><Relationship Id="rId1" Type="http://schemas.openxmlformats.org/officeDocument/2006/relationships/image" Target="../media/image37.png"/><Relationship Id="rId6" Type="http://schemas.openxmlformats.org/officeDocument/2006/relationships/image" Target="../media/image34.svg"/><Relationship Id="rId5" Type="http://schemas.openxmlformats.org/officeDocument/2006/relationships/image" Target="../media/image3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F121B-3236-4E7E-8304-4586E57F464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7625605-42E5-4815-865A-842580F2FA68}">
      <dgm:prSet/>
      <dgm:spPr/>
      <dgm:t>
        <a:bodyPr/>
        <a:lstStyle/>
        <a:p>
          <a:r>
            <a:rPr lang="en-US" b="0" i="0"/>
            <a:t>Create a new project in Android Studio</a:t>
          </a:r>
          <a:endParaRPr lang="en-US"/>
        </a:p>
      </dgm:t>
    </dgm:pt>
    <dgm:pt modelId="{FC625A46-FFA8-42E8-871D-E42B9BB0A9B0}" type="parTrans" cxnId="{150499F7-CAE2-49BE-AE36-EDF0D92FD1E7}">
      <dgm:prSet/>
      <dgm:spPr/>
      <dgm:t>
        <a:bodyPr/>
        <a:lstStyle/>
        <a:p>
          <a:endParaRPr lang="en-US"/>
        </a:p>
      </dgm:t>
    </dgm:pt>
    <dgm:pt modelId="{0D035C25-B58B-430E-9025-7C3CB1C7518E}" type="sibTrans" cxnId="{150499F7-CAE2-49BE-AE36-EDF0D92FD1E7}">
      <dgm:prSet/>
      <dgm:spPr/>
      <dgm:t>
        <a:bodyPr/>
        <a:lstStyle/>
        <a:p>
          <a:endParaRPr lang="en-US"/>
        </a:p>
      </dgm:t>
    </dgm:pt>
    <dgm:pt modelId="{BBB974CD-4CF1-49CE-9FE8-E87DEAEE8DCF}">
      <dgm:prSet/>
      <dgm:spPr/>
      <dgm:t>
        <a:bodyPr/>
        <a:lstStyle/>
        <a:p>
          <a:r>
            <a:rPr lang="en-US" b="0" i="0" dirty="0">
              <a:solidFill>
                <a:schemeClr val="accent1">
                  <a:lumMod val="60000"/>
                  <a:lumOff val="40000"/>
                </a:schemeClr>
              </a:solidFill>
            </a:rPr>
            <a:t>Use SDK manager to download Required API’s</a:t>
          </a:r>
          <a:endParaRPr lang="en-US" dirty="0">
            <a:solidFill>
              <a:schemeClr val="accent1">
                <a:lumMod val="60000"/>
                <a:lumOff val="40000"/>
              </a:schemeClr>
            </a:solidFill>
          </a:endParaRPr>
        </a:p>
      </dgm:t>
    </dgm:pt>
    <dgm:pt modelId="{16FA36D3-3A2E-49E5-A189-9855F1160D26}" type="parTrans" cxnId="{C23D0829-D8D3-4AF4-8FC4-5A163EDE9BED}">
      <dgm:prSet/>
      <dgm:spPr/>
      <dgm:t>
        <a:bodyPr/>
        <a:lstStyle/>
        <a:p>
          <a:endParaRPr lang="en-US"/>
        </a:p>
      </dgm:t>
    </dgm:pt>
    <dgm:pt modelId="{84A2BEF5-6307-474C-9739-0FBDB5D5F8EE}" type="sibTrans" cxnId="{C23D0829-D8D3-4AF4-8FC4-5A163EDE9BED}">
      <dgm:prSet/>
      <dgm:spPr/>
      <dgm:t>
        <a:bodyPr/>
        <a:lstStyle/>
        <a:p>
          <a:endParaRPr lang="en-US"/>
        </a:p>
      </dgm:t>
    </dgm:pt>
    <dgm:pt modelId="{FD007378-ED17-4E69-B774-42CCEEF2BD51}">
      <dgm:prSet/>
      <dgm:spPr/>
      <dgm:t>
        <a:bodyPr/>
        <a:lstStyle/>
        <a:p>
          <a:r>
            <a:rPr lang="en-US" b="0" i="0"/>
            <a:t>Add Google services to your Project</a:t>
          </a:r>
          <a:endParaRPr lang="en-US"/>
        </a:p>
      </dgm:t>
    </dgm:pt>
    <dgm:pt modelId="{362D9FE3-F810-4088-8175-E86D11C748C8}" type="parTrans" cxnId="{5EE1E77B-DADE-4D91-B006-F21C64C387A4}">
      <dgm:prSet/>
      <dgm:spPr/>
      <dgm:t>
        <a:bodyPr/>
        <a:lstStyle/>
        <a:p>
          <a:endParaRPr lang="en-US"/>
        </a:p>
      </dgm:t>
    </dgm:pt>
    <dgm:pt modelId="{668A024A-8D07-4528-BAB6-0B92FC50FB82}" type="sibTrans" cxnId="{5EE1E77B-DADE-4D91-B006-F21C64C387A4}">
      <dgm:prSet/>
      <dgm:spPr/>
      <dgm:t>
        <a:bodyPr/>
        <a:lstStyle/>
        <a:p>
          <a:endParaRPr lang="en-US"/>
        </a:p>
      </dgm:t>
    </dgm:pt>
    <dgm:pt modelId="{48C118EB-2F91-4D49-85F3-80119ECF5E08}">
      <dgm:prSet/>
      <dgm:spPr/>
      <dgm:t>
        <a:bodyPr/>
        <a:lstStyle/>
        <a:p>
          <a:r>
            <a:rPr lang="en-US" b="0" i="0"/>
            <a:t>Add the Map fragment</a:t>
          </a:r>
          <a:endParaRPr lang="en-US"/>
        </a:p>
      </dgm:t>
    </dgm:pt>
    <dgm:pt modelId="{F153C44A-741F-4FC2-81BC-DABC47D4B273}" type="parTrans" cxnId="{6CDACC47-A28D-47EC-98AD-F152213E4634}">
      <dgm:prSet/>
      <dgm:spPr/>
      <dgm:t>
        <a:bodyPr/>
        <a:lstStyle/>
        <a:p>
          <a:endParaRPr lang="en-US"/>
        </a:p>
      </dgm:t>
    </dgm:pt>
    <dgm:pt modelId="{840E1F73-DF2D-4A9B-8D62-3469EE0DD74E}" type="sibTrans" cxnId="{6CDACC47-A28D-47EC-98AD-F152213E4634}">
      <dgm:prSet/>
      <dgm:spPr/>
      <dgm:t>
        <a:bodyPr/>
        <a:lstStyle/>
        <a:p>
          <a:endParaRPr lang="en-US"/>
        </a:p>
      </dgm:t>
    </dgm:pt>
    <dgm:pt modelId="{B6EC811C-1412-433C-9E03-B70E411186D8}">
      <dgm:prSet/>
      <dgm:spPr/>
      <dgm:t>
        <a:bodyPr/>
        <a:lstStyle/>
        <a:p>
          <a:r>
            <a:rPr lang="en-US" b="0" i="0" dirty="0">
              <a:solidFill>
                <a:schemeClr val="accent1">
                  <a:lumMod val="60000"/>
                  <a:lumOff val="40000"/>
                </a:schemeClr>
              </a:solidFill>
            </a:rPr>
            <a:t>Get the Google Map API key</a:t>
          </a:r>
          <a:endParaRPr lang="en-US" dirty="0">
            <a:solidFill>
              <a:schemeClr val="accent1">
                <a:lumMod val="60000"/>
                <a:lumOff val="40000"/>
              </a:schemeClr>
            </a:solidFill>
          </a:endParaRPr>
        </a:p>
      </dgm:t>
    </dgm:pt>
    <dgm:pt modelId="{73D963B1-E14A-41EA-8B32-D30A963C5B19}" type="parTrans" cxnId="{56858A10-95B7-401D-8EEF-0405CDBE8B4D}">
      <dgm:prSet/>
      <dgm:spPr/>
      <dgm:t>
        <a:bodyPr/>
        <a:lstStyle/>
        <a:p>
          <a:endParaRPr lang="en-US"/>
        </a:p>
      </dgm:t>
    </dgm:pt>
    <dgm:pt modelId="{F4DF6874-D904-4F16-B9FF-28D448581600}" type="sibTrans" cxnId="{56858A10-95B7-401D-8EEF-0405CDBE8B4D}">
      <dgm:prSet/>
      <dgm:spPr/>
      <dgm:t>
        <a:bodyPr/>
        <a:lstStyle/>
        <a:p>
          <a:endParaRPr lang="en-US"/>
        </a:p>
      </dgm:t>
    </dgm:pt>
    <dgm:pt modelId="{AD176446-1303-4347-B884-B92DCAAD8C4F}">
      <dgm:prSet/>
      <dgm:spPr/>
      <dgm:t>
        <a:bodyPr/>
        <a:lstStyle/>
        <a:p>
          <a:r>
            <a:rPr lang="en-US" b="0" i="0"/>
            <a:t>Add the Key in API key</a:t>
          </a:r>
          <a:endParaRPr lang="en-US"/>
        </a:p>
      </dgm:t>
    </dgm:pt>
    <dgm:pt modelId="{69C414FC-1F45-4C5F-A211-2A5A027BA88C}" type="parTrans" cxnId="{B6AFCAE3-4BF5-4C70-9DDC-89BE07ADCBF4}">
      <dgm:prSet/>
      <dgm:spPr/>
      <dgm:t>
        <a:bodyPr/>
        <a:lstStyle/>
        <a:p>
          <a:endParaRPr lang="en-US"/>
        </a:p>
      </dgm:t>
    </dgm:pt>
    <dgm:pt modelId="{56B81BB9-F6C1-4F75-A1F7-A85A86E76290}" type="sibTrans" cxnId="{B6AFCAE3-4BF5-4C70-9DDC-89BE07ADCBF4}">
      <dgm:prSet/>
      <dgm:spPr/>
      <dgm:t>
        <a:bodyPr/>
        <a:lstStyle/>
        <a:p>
          <a:endParaRPr lang="en-US"/>
        </a:p>
      </dgm:t>
    </dgm:pt>
    <dgm:pt modelId="{C8DC8351-49BC-4EED-B7CC-869B93909E06}">
      <dgm:prSet/>
      <dgm:spPr/>
      <dgm:t>
        <a:bodyPr/>
        <a:lstStyle/>
        <a:p>
          <a:r>
            <a:rPr lang="en-US" b="0" i="0"/>
            <a:t>Add Markers to MAP</a:t>
          </a:r>
          <a:endParaRPr lang="en-US"/>
        </a:p>
      </dgm:t>
    </dgm:pt>
    <dgm:pt modelId="{008667EE-0FCD-430C-AB4E-0216E22F1995}" type="parTrans" cxnId="{35B38791-794E-4598-9884-281AE63CF059}">
      <dgm:prSet/>
      <dgm:spPr/>
      <dgm:t>
        <a:bodyPr/>
        <a:lstStyle/>
        <a:p>
          <a:endParaRPr lang="en-US"/>
        </a:p>
      </dgm:t>
    </dgm:pt>
    <dgm:pt modelId="{3A3DEBEC-0852-4277-B443-433586ECEC35}" type="sibTrans" cxnId="{35B38791-794E-4598-9884-281AE63CF059}">
      <dgm:prSet/>
      <dgm:spPr/>
      <dgm:t>
        <a:bodyPr/>
        <a:lstStyle/>
        <a:p>
          <a:endParaRPr lang="en-US"/>
        </a:p>
      </dgm:t>
    </dgm:pt>
    <dgm:pt modelId="{273B747A-9989-43EC-B6FA-13E6072630F1}" type="pres">
      <dgm:prSet presAssocID="{465F121B-3236-4E7E-8304-4586E57F4641}" presName="root" presStyleCnt="0">
        <dgm:presLayoutVars>
          <dgm:dir/>
          <dgm:resizeHandles val="exact"/>
        </dgm:presLayoutVars>
      </dgm:prSet>
      <dgm:spPr/>
    </dgm:pt>
    <dgm:pt modelId="{783AC53D-75D7-4147-8C46-24EF94B7D11C}" type="pres">
      <dgm:prSet presAssocID="{465F121B-3236-4E7E-8304-4586E57F4641}" presName="container" presStyleCnt="0">
        <dgm:presLayoutVars>
          <dgm:dir/>
          <dgm:resizeHandles val="exact"/>
        </dgm:presLayoutVars>
      </dgm:prSet>
      <dgm:spPr/>
    </dgm:pt>
    <dgm:pt modelId="{5789D10D-3F8D-4CB4-B088-7F86CEE064FE}" type="pres">
      <dgm:prSet presAssocID="{E7625605-42E5-4815-865A-842580F2FA68}" presName="compNode" presStyleCnt="0"/>
      <dgm:spPr/>
    </dgm:pt>
    <dgm:pt modelId="{9577D018-2750-4784-B31F-AE0B1AF5B0FD}" type="pres">
      <dgm:prSet presAssocID="{E7625605-42E5-4815-865A-842580F2FA68}" presName="iconBgRect" presStyleLbl="bgShp" presStyleIdx="0" presStyleCnt="7"/>
      <dgm:spPr/>
    </dgm:pt>
    <dgm:pt modelId="{B8021FC4-312F-466C-A25D-AC4116303CFE}" type="pres">
      <dgm:prSet presAssocID="{E7625605-42E5-4815-865A-842580F2FA6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5BB660E8-E566-4658-BE65-2F49AB5901C9}" type="pres">
      <dgm:prSet presAssocID="{E7625605-42E5-4815-865A-842580F2FA68}" presName="spaceRect" presStyleCnt="0"/>
      <dgm:spPr/>
    </dgm:pt>
    <dgm:pt modelId="{17390B20-E28F-4890-9E5A-28DCE85FD7B5}" type="pres">
      <dgm:prSet presAssocID="{E7625605-42E5-4815-865A-842580F2FA68}" presName="textRect" presStyleLbl="revTx" presStyleIdx="0" presStyleCnt="7">
        <dgm:presLayoutVars>
          <dgm:chMax val="1"/>
          <dgm:chPref val="1"/>
        </dgm:presLayoutVars>
      </dgm:prSet>
      <dgm:spPr/>
    </dgm:pt>
    <dgm:pt modelId="{772B52B3-630C-4B87-80A2-B5D53FB27978}" type="pres">
      <dgm:prSet presAssocID="{0D035C25-B58B-430E-9025-7C3CB1C7518E}" presName="sibTrans" presStyleLbl="sibTrans2D1" presStyleIdx="0" presStyleCnt="0"/>
      <dgm:spPr/>
    </dgm:pt>
    <dgm:pt modelId="{9A2838B3-9FE9-4AE7-A788-F9CB98BCC9D9}" type="pres">
      <dgm:prSet presAssocID="{BBB974CD-4CF1-49CE-9FE8-E87DEAEE8DCF}" presName="compNode" presStyleCnt="0"/>
      <dgm:spPr/>
    </dgm:pt>
    <dgm:pt modelId="{7910D15C-63EA-4234-BBFD-4362A7932928}" type="pres">
      <dgm:prSet presAssocID="{BBB974CD-4CF1-49CE-9FE8-E87DEAEE8DCF}" presName="iconBgRect" presStyleLbl="bgShp" presStyleIdx="1" presStyleCnt="7"/>
      <dgm:spPr/>
    </dgm:pt>
    <dgm:pt modelId="{D69EA983-E73F-42D5-88B1-A88FD28F7838}" type="pres">
      <dgm:prSet presAssocID="{BBB974CD-4CF1-49CE-9FE8-E87DEAEE8DC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60BECBF-C523-4821-B7C6-BEB760CE5A3A}" type="pres">
      <dgm:prSet presAssocID="{BBB974CD-4CF1-49CE-9FE8-E87DEAEE8DCF}" presName="spaceRect" presStyleCnt="0"/>
      <dgm:spPr/>
    </dgm:pt>
    <dgm:pt modelId="{FE37F9BF-33B8-4387-9760-7D4A84D5D2A5}" type="pres">
      <dgm:prSet presAssocID="{BBB974CD-4CF1-49CE-9FE8-E87DEAEE8DCF}" presName="textRect" presStyleLbl="revTx" presStyleIdx="1" presStyleCnt="7">
        <dgm:presLayoutVars>
          <dgm:chMax val="1"/>
          <dgm:chPref val="1"/>
        </dgm:presLayoutVars>
      </dgm:prSet>
      <dgm:spPr/>
    </dgm:pt>
    <dgm:pt modelId="{8DADB1AE-BA1E-4C13-AE1B-A22F60A37DAC}" type="pres">
      <dgm:prSet presAssocID="{84A2BEF5-6307-474C-9739-0FBDB5D5F8EE}" presName="sibTrans" presStyleLbl="sibTrans2D1" presStyleIdx="0" presStyleCnt="0"/>
      <dgm:spPr/>
    </dgm:pt>
    <dgm:pt modelId="{968C7BC0-E49A-493A-B491-6F8F5B7B5A73}" type="pres">
      <dgm:prSet presAssocID="{FD007378-ED17-4E69-B774-42CCEEF2BD51}" presName="compNode" presStyleCnt="0"/>
      <dgm:spPr/>
    </dgm:pt>
    <dgm:pt modelId="{642F15BD-F017-4324-931D-A3AD93F0778E}" type="pres">
      <dgm:prSet presAssocID="{FD007378-ED17-4E69-B774-42CCEEF2BD51}" presName="iconBgRect" presStyleLbl="bgShp" presStyleIdx="2" presStyleCnt="7"/>
      <dgm:spPr/>
    </dgm:pt>
    <dgm:pt modelId="{53463530-E4D2-4E5A-BF3B-D7DD65FD2975}" type="pres">
      <dgm:prSet presAssocID="{FD007378-ED17-4E69-B774-42CCEEF2BD5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fluencer"/>
        </a:ext>
      </dgm:extLst>
    </dgm:pt>
    <dgm:pt modelId="{BA03E395-79E8-4DD2-AB94-A80035ABC0DB}" type="pres">
      <dgm:prSet presAssocID="{FD007378-ED17-4E69-B774-42CCEEF2BD51}" presName="spaceRect" presStyleCnt="0"/>
      <dgm:spPr/>
    </dgm:pt>
    <dgm:pt modelId="{47D75B21-3AB7-4EB7-BBC7-FB58872F8DF8}" type="pres">
      <dgm:prSet presAssocID="{FD007378-ED17-4E69-B774-42CCEEF2BD51}" presName="textRect" presStyleLbl="revTx" presStyleIdx="2" presStyleCnt="7">
        <dgm:presLayoutVars>
          <dgm:chMax val="1"/>
          <dgm:chPref val="1"/>
        </dgm:presLayoutVars>
      </dgm:prSet>
      <dgm:spPr/>
    </dgm:pt>
    <dgm:pt modelId="{C24306BF-BE78-4C35-BD02-DDE697921AB3}" type="pres">
      <dgm:prSet presAssocID="{668A024A-8D07-4528-BAB6-0B92FC50FB82}" presName="sibTrans" presStyleLbl="sibTrans2D1" presStyleIdx="0" presStyleCnt="0"/>
      <dgm:spPr/>
    </dgm:pt>
    <dgm:pt modelId="{EDFB5C8F-B8D5-4001-AD90-26570ACE040E}" type="pres">
      <dgm:prSet presAssocID="{48C118EB-2F91-4D49-85F3-80119ECF5E08}" presName="compNode" presStyleCnt="0"/>
      <dgm:spPr/>
    </dgm:pt>
    <dgm:pt modelId="{EF87B25C-FDBD-441A-B145-1F0EFDCD480A}" type="pres">
      <dgm:prSet presAssocID="{48C118EB-2F91-4D49-85F3-80119ECF5E08}" presName="iconBgRect" presStyleLbl="bgShp" presStyleIdx="3" presStyleCnt="7"/>
      <dgm:spPr/>
    </dgm:pt>
    <dgm:pt modelId="{6F7999CB-CC93-4A1E-AD3C-EBFE5DC93AF3}" type="pres">
      <dgm:prSet presAssocID="{48C118EB-2F91-4D49-85F3-80119ECF5E0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rection"/>
        </a:ext>
      </dgm:extLst>
    </dgm:pt>
    <dgm:pt modelId="{613321F3-6DC6-434D-B8E0-C9AF933D45B7}" type="pres">
      <dgm:prSet presAssocID="{48C118EB-2F91-4D49-85F3-80119ECF5E08}" presName="spaceRect" presStyleCnt="0"/>
      <dgm:spPr/>
    </dgm:pt>
    <dgm:pt modelId="{2C07E8C3-505A-4858-BC0D-ED195C623F59}" type="pres">
      <dgm:prSet presAssocID="{48C118EB-2F91-4D49-85F3-80119ECF5E08}" presName="textRect" presStyleLbl="revTx" presStyleIdx="3" presStyleCnt="7">
        <dgm:presLayoutVars>
          <dgm:chMax val="1"/>
          <dgm:chPref val="1"/>
        </dgm:presLayoutVars>
      </dgm:prSet>
      <dgm:spPr/>
    </dgm:pt>
    <dgm:pt modelId="{66ED6CA6-BB5F-49CE-96A3-419B83245243}" type="pres">
      <dgm:prSet presAssocID="{840E1F73-DF2D-4A9B-8D62-3469EE0DD74E}" presName="sibTrans" presStyleLbl="sibTrans2D1" presStyleIdx="0" presStyleCnt="0"/>
      <dgm:spPr/>
    </dgm:pt>
    <dgm:pt modelId="{33FCBD8E-7C9B-421F-8C3D-138265DC27DA}" type="pres">
      <dgm:prSet presAssocID="{B6EC811C-1412-433C-9E03-B70E411186D8}" presName="compNode" presStyleCnt="0"/>
      <dgm:spPr/>
    </dgm:pt>
    <dgm:pt modelId="{6F1E2957-B0CD-405B-94AC-3C99DA845CCD}" type="pres">
      <dgm:prSet presAssocID="{B6EC811C-1412-433C-9E03-B70E411186D8}" presName="iconBgRect" presStyleLbl="bgShp" presStyleIdx="4" presStyleCnt="7"/>
      <dgm:spPr/>
    </dgm:pt>
    <dgm:pt modelId="{09F2C4B8-E400-48E9-97BE-112D8B1BF148}" type="pres">
      <dgm:prSet presAssocID="{B6EC811C-1412-433C-9E03-B70E411186D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r"/>
        </a:ext>
      </dgm:extLst>
    </dgm:pt>
    <dgm:pt modelId="{A91CCE04-1B8B-4003-BC17-8016E2216E64}" type="pres">
      <dgm:prSet presAssocID="{B6EC811C-1412-433C-9E03-B70E411186D8}" presName="spaceRect" presStyleCnt="0"/>
      <dgm:spPr/>
    </dgm:pt>
    <dgm:pt modelId="{490FD74C-F9FE-4CA0-A92C-709F1C575444}" type="pres">
      <dgm:prSet presAssocID="{B6EC811C-1412-433C-9E03-B70E411186D8}" presName="textRect" presStyleLbl="revTx" presStyleIdx="4" presStyleCnt="7">
        <dgm:presLayoutVars>
          <dgm:chMax val="1"/>
          <dgm:chPref val="1"/>
        </dgm:presLayoutVars>
      </dgm:prSet>
      <dgm:spPr/>
    </dgm:pt>
    <dgm:pt modelId="{8C9A4C5D-315E-45EF-B821-F9E35D6B80D0}" type="pres">
      <dgm:prSet presAssocID="{F4DF6874-D904-4F16-B9FF-28D448581600}" presName="sibTrans" presStyleLbl="sibTrans2D1" presStyleIdx="0" presStyleCnt="0"/>
      <dgm:spPr/>
    </dgm:pt>
    <dgm:pt modelId="{8C941DBB-0166-40B4-A13F-97589B76769F}" type="pres">
      <dgm:prSet presAssocID="{AD176446-1303-4347-B884-B92DCAAD8C4F}" presName="compNode" presStyleCnt="0"/>
      <dgm:spPr/>
    </dgm:pt>
    <dgm:pt modelId="{198E3A8E-B725-4911-9D93-09CC68E42F16}" type="pres">
      <dgm:prSet presAssocID="{AD176446-1303-4347-B884-B92DCAAD8C4F}" presName="iconBgRect" presStyleLbl="bgShp" presStyleIdx="5" presStyleCnt="7"/>
      <dgm:spPr/>
    </dgm:pt>
    <dgm:pt modelId="{A5B29241-7130-4CFB-A94F-7CC9CB998C78}" type="pres">
      <dgm:prSet presAssocID="{AD176446-1303-4347-B884-B92DCAAD8C4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ey"/>
        </a:ext>
      </dgm:extLst>
    </dgm:pt>
    <dgm:pt modelId="{66AAD51F-B68E-4DF7-AD61-8B15811C5297}" type="pres">
      <dgm:prSet presAssocID="{AD176446-1303-4347-B884-B92DCAAD8C4F}" presName="spaceRect" presStyleCnt="0"/>
      <dgm:spPr/>
    </dgm:pt>
    <dgm:pt modelId="{624E139A-9681-4473-A169-7B67CA563EA5}" type="pres">
      <dgm:prSet presAssocID="{AD176446-1303-4347-B884-B92DCAAD8C4F}" presName="textRect" presStyleLbl="revTx" presStyleIdx="5" presStyleCnt="7">
        <dgm:presLayoutVars>
          <dgm:chMax val="1"/>
          <dgm:chPref val="1"/>
        </dgm:presLayoutVars>
      </dgm:prSet>
      <dgm:spPr/>
    </dgm:pt>
    <dgm:pt modelId="{0A09B417-5A0B-4C51-91A8-00E26DCD46F9}" type="pres">
      <dgm:prSet presAssocID="{56B81BB9-F6C1-4F75-A1F7-A85A86E76290}" presName="sibTrans" presStyleLbl="sibTrans2D1" presStyleIdx="0" presStyleCnt="0"/>
      <dgm:spPr/>
    </dgm:pt>
    <dgm:pt modelId="{4591305F-EF0F-4917-996A-F4E9F8051730}" type="pres">
      <dgm:prSet presAssocID="{C8DC8351-49BC-4EED-B7CC-869B93909E06}" presName="compNode" presStyleCnt="0"/>
      <dgm:spPr/>
    </dgm:pt>
    <dgm:pt modelId="{E1D5E145-6567-4CBE-BB9F-246D598329AF}" type="pres">
      <dgm:prSet presAssocID="{C8DC8351-49BC-4EED-B7CC-869B93909E06}" presName="iconBgRect" presStyleLbl="bgShp" presStyleIdx="6" presStyleCnt="7"/>
      <dgm:spPr/>
    </dgm:pt>
    <dgm:pt modelId="{78A07208-AEE4-4C82-939E-CD559A7D035D}" type="pres">
      <dgm:prSet presAssocID="{C8DC8351-49BC-4EED-B7CC-869B93909E0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04BA8A51-857F-4922-B546-B6C32B59ECB7}" type="pres">
      <dgm:prSet presAssocID="{C8DC8351-49BC-4EED-B7CC-869B93909E06}" presName="spaceRect" presStyleCnt="0"/>
      <dgm:spPr/>
    </dgm:pt>
    <dgm:pt modelId="{6E48460D-F670-4975-AF53-AAAAD5ED27A9}" type="pres">
      <dgm:prSet presAssocID="{C8DC8351-49BC-4EED-B7CC-869B93909E06}" presName="textRect" presStyleLbl="revTx" presStyleIdx="6" presStyleCnt="7">
        <dgm:presLayoutVars>
          <dgm:chMax val="1"/>
          <dgm:chPref val="1"/>
        </dgm:presLayoutVars>
      </dgm:prSet>
      <dgm:spPr/>
    </dgm:pt>
  </dgm:ptLst>
  <dgm:cxnLst>
    <dgm:cxn modelId="{FE265307-D20D-49E0-96CB-DBCAA708CE86}" type="presOf" srcId="{84A2BEF5-6307-474C-9739-0FBDB5D5F8EE}" destId="{8DADB1AE-BA1E-4C13-AE1B-A22F60A37DAC}" srcOrd="0" destOrd="0" presId="urn:microsoft.com/office/officeart/2018/2/layout/IconCircleList"/>
    <dgm:cxn modelId="{56858A10-95B7-401D-8EEF-0405CDBE8B4D}" srcId="{465F121B-3236-4E7E-8304-4586E57F4641}" destId="{B6EC811C-1412-433C-9E03-B70E411186D8}" srcOrd="4" destOrd="0" parTransId="{73D963B1-E14A-41EA-8B32-D30A963C5B19}" sibTransId="{F4DF6874-D904-4F16-B9FF-28D448581600}"/>
    <dgm:cxn modelId="{FA53C722-1BB0-4378-B306-709BC82FEA1C}" type="presOf" srcId="{56B81BB9-F6C1-4F75-A1F7-A85A86E76290}" destId="{0A09B417-5A0B-4C51-91A8-00E26DCD46F9}" srcOrd="0" destOrd="0" presId="urn:microsoft.com/office/officeart/2018/2/layout/IconCircleList"/>
    <dgm:cxn modelId="{F25A0226-9F2F-4ABD-A9EC-001298DA8B04}" type="presOf" srcId="{AD176446-1303-4347-B884-B92DCAAD8C4F}" destId="{624E139A-9681-4473-A169-7B67CA563EA5}" srcOrd="0" destOrd="0" presId="urn:microsoft.com/office/officeart/2018/2/layout/IconCircleList"/>
    <dgm:cxn modelId="{C23D0829-D8D3-4AF4-8FC4-5A163EDE9BED}" srcId="{465F121B-3236-4E7E-8304-4586E57F4641}" destId="{BBB974CD-4CF1-49CE-9FE8-E87DEAEE8DCF}" srcOrd="1" destOrd="0" parTransId="{16FA36D3-3A2E-49E5-A189-9855F1160D26}" sibTransId="{84A2BEF5-6307-474C-9739-0FBDB5D5F8EE}"/>
    <dgm:cxn modelId="{4CC35630-C0E0-4792-8BEE-138C146D8E95}" type="presOf" srcId="{48C118EB-2F91-4D49-85F3-80119ECF5E08}" destId="{2C07E8C3-505A-4858-BC0D-ED195C623F59}" srcOrd="0" destOrd="0" presId="urn:microsoft.com/office/officeart/2018/2/layout/IconCircleList"/>
    <dgm:cxn modelId="{B9BE4A45-1D20-4185-9A94-2DC583EA5C9D}" type="presOf" srcId="{E7625605-42E5-4815-865A-842580F2FA68}" destId="{17390B20-E28F-4890-9E5A-28DCE85FD7B5}" srcOrd="0" destOrd="0" presId="urn:microsoft.com/office/officeart/2018/2/layout/IconCircleList"/>
    <dgm:cxn modelId="{6CDACC47-A28D-47EC-98AD-F152213E4634}" srcId="{465F121B-3236-4E7E-8304-4586E57F4641}" destId="{48C118EB-2F91-4D49-85F3-80119ECF5E08}" srcOrd="3" destOrd="0" parTransId="{F153C44A-741F-4FC2-81BC-DABC47D4B273}" sibTransId="{840E1F73-DF2D-4A9B-8D62-3469EE0DD74E}"/>
    <dgm:cxn modelId="{4EC32050-EAA3-4455-906E-2EBFF7BA64D7}" type="presOf" srcId="{0D035C25-B58B-430E-9025-7C3CB1C7518E}" destId="{772B52B3-630C-4B87-80A2-B5D53FB27978}" srcOrd="0" destOrd="0" presId="urn:microsoft.com/office/officeart/2018/2/layout/IconCircleList"/>
    <dgm:cxn modelId="{4308C350-7D45-4F62-A5A3-B414134B4176}" type="presOf" srcId="{BBB974CD-4CF1-49CE-9FE8-E87DEAEE8DCF}" destId="{FE37F9BF-33B8-4387-9760-7D4A84D5D2A5}" srcOrd="0" destOrd="0" presId="urn:microsoft.com/office/officeart/2018/2/layout/IconCircleList"/>
    <dgm:cxn modelId="{143BDF59-5E62-48EF-AE41-2DF5215B2664}" type="presOf" srcId="{B6EC811C-1412-433C-9E03-B70E411186D8}" destId="{490FD74C-F9FE-4CA0-A92C-709F1C575444}" srcOrd="0" destOrd="0" presId="urn:microsoft.com/office/officeart/2018/2/layout/IconCircleList"/>
    <dgm:cxn modelId="{5EE1E77B-DADE-4D91-B006-F21C64C387A4}" srcId="{465F121B-3236-4E7E-8304-4586E57F4641}" destId="{FD007378-ED17-4E69-B774-42CCEEF2BD51}" srcOrd="2" destOrd="0" parTransId="{362D9FE3-F810-4088-8175-E86D11C748C8}" sibTransId="{668A024A-8D07-4528-BAB6-0B92FC50FB82}"/>
    <dgm:cxn modelId="{45F3218B-6FAE-447B-81FB-5C75A5423688}" type="presOf" srcId="{F4DF6874-D904-4F16-B9FF-28D448581600}" destId="{8C9A4C5D-315E-45EF-B821-F9E35D6B80D0}" srcOrd="0" destOrd="0" presId="urn:microsoft.com/office/officeart/2018/2/layout/IconCircleList"/>
    <dgm:cxn modelId="{35B38791-794E-4598-9884-281AE63CF059}" srcId="{465F121B-3236-4E7E-8304-4586E57F4641}" destId="{C8DC8351-49BC-4EED-B7CC-869B93909E06}" srcOrd="6" destOrd="0" parTransId="{008667EE-0FCD-430C-AB4E-0216E22F1995}" sibTransId="{3A3DEBEC-0852-4277-B443-433586ECEC35}"/>
    <dgm:cxn modelId="{7E9E47B7-7899-47F7-A360-A4F32E3A18B7}" type="presOf" srcId="{C8DC8351-49BC-4EED-B7CC-869B93909E06}" destId="{6E48460D-F670-4975-AF53-AAAAD5ED27A9}" srcOrd="0" destOrd="0" presId="urn:microsoft.com/office/officeart/2018/2/layout/IconCircleList"/>
    <dgm:cxn modelId="{EDEF60DD-52CC-4494-BDEF-601AC06E29C0}" type="presOf" srcId="{FD007378-ED17-4E69-B774-42CCEEF2BD51}" destId="{47D75B21-3AB7-4EB7-BBC7-FB58872F8DF8}" srcOrd="0" destOrd="0" presId="urn:microsoft.com/office/officeart/2018/2/layout/IconCircleList"/>
    <dgm:cxn modelId="{B6AFCAE3-4BF5-4C70-9DDC-89BE07ADCBF4}" srcId="{465F121B-3236-4E7E-8304-4586E57F4641}" destId="{AD176446-1303-4347-B884-B92DCAAD8C4F}" srcOrd="5" destOrd="0" parTransId="{69C414FC-1F45-4C5F-A211-2A5A027BA88C}" sibTransId="{56B81BB9-F6C1-4F75-A1F7-A85A86E76290}"/>
    <dgm:cxn modelId="{150499F7-CAE2-49BE-AE36-EDF0D92FD1E7}" srcId="{465F121B-3236-4E7E-8304-4586E57F4641}" destId="{E7625605-42E5-4815-865A-842580F2FA68}" srcOrd="0" destOrd="0" parTransId="{FC625A46-FFA8-42E8-871D-E42B9BB0A9B0}" sibTransId="{0D035C25-B58B-430E-9025-7C3CB1C7518E}"/>
    <dgm:cxn modelId="{4A0693FA-1005-4CBA-83F8-BB8916A2FD11}" type="presOf" srcId="{840E1F73-DF2D-4A9B-8D62-3469EE0DD74E}" destId="{66ED6CA6-BB5F-49CE-96A3-419B83245243}" srcOrd="0" destOrd="0" presId="urn:microsoft.com/office/officeart/2018/2/layout/IconCircleList"/>
    <dgm:cxn modelId="{D8F7D7FC-9DA8-4C9A-AD1D-B46B2E4BA213}" type="presOf" srcId="{668A024A-8D07-4528-BAB6-0B92FC50FB82}" destId="{C24306BF-BE78-4C35-BD02-DDE697921AB3}" srcOrd="0" destOrd="0" presId="urn:microsoft.com/office/officeart/2018/2/layout/IconCircleList"/>
    <dgm:cxn modelId="{E53731FE-0804-409E-9557-0CEB44C8E330}" type="presOf" srcId="{465F121B-3236-4E7E-8304-4586E57F4641}" destId="{273B747A-9989-43EC-B6FA-13E6072630F1}" srcOrd="0" destOrd="0" presId="urn:microsoft.com/office/officeart/2018/2/layout/IconCircleList"/>
    <dgm:cxn modelId="{07975A6C-F8EA-4F96-BE75-8DD95B6F6A5F}" type="presParOf" srcId="{273B747A-9989-43EC-B6FA-13E6072630F1}" destId="{783AC53D-75D7-4147-8C46-24EF94B7D11C}" srcOrd="0" destOrd="0" presId="urn:microsoft.com/office/officeart/2018/2/layout/IconCircleList"/>
    <dgm:cxn modelId="{2A137D83-F58B-49A6-A683-EF26CF253969}" type="presParOf" srcId="{783AC53D-75D7-4147-8C46-24EF94B7D11C}" destId="{5789D10D-3F8D-4CB4-B088-7F86CEE064FE}" srcOrd="0" destOrd="0" presId="urn:microsoft.com/office/officeart/2018/2/layout/IconCircleList"/>
    <dgm:cxn modelId="{6EBF730D-2C57-430F-822D-CF421F8AC0F1}" type="presParOf" srcId="{5789D10D-3F8D-4CB4-B088-7F86CEE064FE}" destId="{9577D018-2750-4784-B31F-AE0B1AF5B0FD}" srcOrd="0" destOrd="0" presId="urn:microsoft.com/office/officeart/2018/2/layout/IconCircleList"/>
    <dgm:cxn modelId="{E832BB3C-53D3-4712-B4A2-135590CED831}" type="presParOf" srcId="{5789D10D-3F8D-4CB4-B088-7F86CEE064FE}" destId="{B8021FC4-312F-466C-A25D-AC4116303CFE}" srcOrd="1" destOrd="0" presId="urn:microsoft.com/office/officeart/2018/2/layout/IconCircleList"/>
    <dgm:cxn modelId="{0280FDE3-8679-4F71-9605-13225576F21C}" type="presParOf" srcId="{5789D10D-3F8D-4CB4-B088-7F86CEE064FE}" destId="{5BB660E8-E566-4658-BE65-2F49AB5901C9}" srcOrd="2" destOrd="0" presId="urn:microsoft.com/office/officeart/2018/2/layout/IconCircleList"/>
    <dgm:cxn modelId="{02A289DF-591A-4599-A1F9-A373FA686E00}" type="presParOf" srcId="{5789D10D-3F8D-4CB4-B088-7F86CEE064FE}" destId="{17390B20-E28F-4890-9E5A-28DCE85FD7B5}" srcOrd="3" destOrd="0" presId="urn:microsoft.com/office/officeart/2018/2/layout/IconCircleList"/>
    <dgm:cxn modelId="{7EE1FA9B-4A78-4E93-B5A9-B64E418DD41F}" type="presParOf" srcId="{783AC53D-75D7-4147-8C46-24EF94B7D11C}" destId="{772B52B3-630C-4B87-80A2-B5D53FB27978}" srcOrd="1" destOrd="0" presId="urn:microsoft.com/office/officeart/2018/2/layout/IconCircleList"/>
    <dgm:cxn modelId="{047C75BA-AA95-474D-80CE-B0C811AC5026}" type="presParOf" srcId="{783AC53D-75D7-4147-8C46-24EF94B7D11C}" destId="{9A2838B3-9FE9-4AE7-A788-F9CB98BCC9D9}" srcOrd="2" destOrd="0" presId="urn:microsoft.com/office/officeart/2018/2/layout/IconCircleList"/>
    <dgm:cxn modelId="{A7829A52-DBF2-4A6A-B4A7-98F187D12CEF}" type="presParOf" srcId="{9A2838B3-9FE9-4AE7-A788-F9CB98BCC9D9}" destId="{7910D15C-63EA-4234-BBFD-4362A7932928}" srcOrd="0" destOrd="0" presId="urn:microsoft.com/office/officeart/2018/2/layout/IconCircleList"/>
    <dgm:cxn modelId="{56107547-0693-44F2-9B2D-A21A38B41C59}" type="presParOf" srcId="{9A2838B3-9FE9-4AE7-A788-F9CB98BCC9D9}" destId="{D69EA983-E73F-42D5-88B1-A88FD28F7838}" srcOrd="1" destOrd="0" presId="urn:microsoft.com/office/officeart/2018/2/layout/IconCircleList"/>
    <dgm:cxn modelId="{1DA306B6-FD6F-4CD3-94C1-0933CBFE9BA1}" type="presParOf" srcId="{9A2838B3-9FE9-4AE7-A788-F9CB98BCC9D9}" destId="{060BECBF-C523-4821-B7C6-BEB760CE5A3A}" srcOrd="2" destOrd="0" presId="urn:microsoft.com/office/officeart/2018/2/layout/IconCircleList"/>
    <dgm:cxn modelId="{AC317771-4DE9-4736-829C-0E785A8BB6D8}" type="presParOf" srcId="{9A2838B3-9FE9-4AE7-A788-F9CB98BCC9D9}" destId="{FE37F9BF-33B8-4387-9760-7D4A84D5D2A5}" srcOrd="3" destOrd="0" presId="urn:microsoft.com/office/officeart/2018/2/layout/IconCircleList"/>
    <dgm:cxn modelId="{6F38CB9D-20C3-40C2-B157-1C603F08DF75}" type="presParOf" srcId="{783AC53D-75D7-4147-8C46-24EF94B7D11C}" destId="{8DADB1AE-BA1E-4C13-AE1B-A22F60A37DAC}" srcOrd="3" destOrd="0" presId="urn:microsoft.com/office/officeart/2018/2/layout/IconCircleList"/>
    <dgm:cxn modelId="{33185C3E-8348-4575-A8C7-8FCFC65FCD4F}" type="presParOf" srcId="{783AC53D-75D7-4147-8C46-24EF94B7D11C}" destId="{968C7BC0-E49A-493A-B491-6F8F5B7B5A73}" srcOrd="4" destOrd="0" presId="urn:microsoft.com/office/officeart/2018/2/layout/IconCircleList"/>
    <dgm:cxn modelId="{0112ED42-99A3-404A-B83C-EEDDF8D7FC1B}" type="presParOf" srcId="{968C7BC0-E49A-493A-B491-6F8F5B7B5A73}" destId="{642F15BD-F017-4324-931D-A3AD93F0778E}" srcOrd="0" destOrd="0" presId="urn:microsoft.com/office/officeart/2018/2/layout/IconCircleList"/>
    <dgm:cxn modelId="{01292AAA-E228-4385-AF8E-DE4375B66761}" type="presParOf" srcId="{968C7BC0-E49A-493A-B491-6F8F5B7B5A73}" destId="{53463530-E4D2-4E5A-BF3B-D7DD65FD2975}" srcOrd="1" destOrd="0" presId="urn:microsoft.com/office/officeart/2018/2/layout/IconCircleList"/>
    <dgm:cxn modelId="{01410D68-3F14-4F25-9A04-DE275BB3429A}" type="presParOf" srcId="{968C7BC0-E49A-493A-B491-6F8F5B7B5A73}" destId="{BA03E395-79E8-4DD2-AB94-A80035ABC0DB}" srcOrd="2" destOrd="0" presId="urn:microsoft.com/office/officeart/2018/2/layout/IconCircleList"/>
    <dgm:cxn modelId="{7F3F50BC-0B0C-4C37-8ACA-550FF91D8EF2}" type="presParOf" srcId="{968C7BC0-E49A-493A-B491-6F8F5B7B5A73}" destId="{47D75B21-3AB7-4EB7-BBC7-FB58872F8DF8}" srcOrd="3" destOrd="0" presId="urn:microsoft.com/office/officeart/2018/2/layout/IconCircleList"/>
    <dgm:cxn modelId="{ACFA8133-B0D5-491C-8B53-E650E6D31520}" type="presParOf" srcId="{783AC53D-75D7-4147-8C46-24EF94B7D11C}" destId="{C24306BF-BE78-4C35-BD02-DDE697921AB3}" srcOrd="5" destOrd="0" presId="urn:microsoft.com/office/officeart/2018/2/layout/IconCircleList"/>
    <dgm:cxn modelId="{F6B8B973-15C6-41A4-9957-FA715EEDCABC}" type="presParOf" srcId="{783AC53D-75D7-4147-8C46-24EF94B7D11C}" destId="{EDFB5C8F-B8D5-4001-AD90-26570ACE040E}" srcOrd="6" destOrd="0" presId="urn:microsoft.com/office/officeart/2018/2/layout/IconCircleList"/>
    <dgm:cxn modelId="{C3433E35-A3ED-45B4-B392-1DBC44B5F922}" type="presParOf" srcId="{EDFB5C8F-B8D5-4001-AD90-26570ACE040E}" destId="{EF87B25C-FDBD-441A-B145-1F0EFDCD480A}" srcOrd="0" destOrd="0" presId="urn:microsoft.com/office/officeart/2018/2/layout/IconCircleList"/>
    <dgm:cxn modelId="{93C9552E-BBD6-4240-8B39-7990CE0EA7E8}" type="presParOf" srcId="{EDFB5C8F-B8D5-4001-AD90-26570ACE040E}" destId="{6F7999CB-CC93-4A1E-AD3C-EBFE5DC93AF3}" srcOrd="1" destOrd="0" presId="urn:microsoft.com/office/officeart/2018/2/layout/IconCircleList"/>
    <dgm:cxn modelId="{EB95D982-EA0D-4DDD-A0A3-06A0324C4B18}" type="presParOf" srcId="{EDFB5C8F-B8D5-4001-AD90-26570ACE040E}" destId="{613321F3-6DC6-434D-B8E0-C9AF933D45B7}" srcOrd="2" destOrd="0" presId="urn:microsoft.com/office/officeart/2018/2/layout/IconCircleList"/>
    <dgm:cxn modelId="{944E20DC-8D5A-4781-B4CB-F63EB24C5104}" type="presParOf" srcId="{EDFB5C8F-B8D5-4001-AD90-26570ACE040E}" destId="{2C07E8C3-505A-4858-BC0D-ED195C623F59}" srcOrd="3" destOrd="0" presId="urn:microsoft.com/office/officeart/2018/2/layout/IconCircleList"/>
    <dgm:cxn modelId="{E0EEF667-DA66-473E-95BE-AB103A50A8F0}" type="presParOf" srcId="{783AC53D-75D7-4147-8C46-24EF94B7D11C}" destId="{66ED6CA6-BB5F-49CE-96A3-419B83245243}" srcOrd="7" destOrd="0" presId="urn:microsoft.com/office/officeart/2018/2/layout/IconCircleList"/>
    <dgm:cxn modelId="{846E82A2-9EE7-4599-9BCF-17AE01E31F51}" type="presParOf" srcId="{783AC53D-75D7-4147-8C46-24EF94B7D11C}" destId="{33FCBD8E-7C9B-421F-8C3D-138265DC27DA}" srcOrd="8" destOrd="0" presId="urn:microsoft.com/office/officeart/2018/2/layout/IconCircleList"/>
    <dgm:cxn modelId="{60FAA958-1478-49BE-8CB2-326D2D3A3EB0}" type="presParOf" srcId="{33FCBD8E-7C9B-421F-8C3D-138265DC27DA}" destId="{6F1E2957-B0CD-405B-94AC-3C99DA845CCD}" srcOrd="0" destOrd="0" presId="urn:microsoft.com/office/officeart/2018/2/layout/IconCircleList"/>
    <dgm:cxn modelId="{7CF526CB-A5D4-4C78-B551-9ED8A7BC8AB6}" type="presParOf" srcId="{33FCBD8E-7C9B-421F-8C3D-138265DC27DA}" destId="{09F2C4B8-E400-48E9-97BE-112D8B1BF148}" srcOrd="1" destOrd="0" presId="urn:microsoft.com/office/officeart/2018/2/layout/IconCircleList"/>
    <dgm:cxn modelId="{44271758-748D-4109-B1D0-9FC148B6D7C6}" type="presParOf" srcId="{33FCBD8E-7C9B-421F-8C3D-138265DC27DA}" destId="{A91CCE04-1B8B-4003-BC17-8016E2216E64}" srcOrd="2" destOrd="0" presId="urn:microsoft.com/office/officeart/2018/2/layout/IconCircleList"/>
    <dgm:cxn modelId="{761A4BAF-5BF8-421C-90F6-7CE3D7A897D4}" type="presParOf" srcId="{33FCBD8E-7C9B-421F-8C3D-138265DC27DA}" destId="{490FD74C-F9FE-4CA0-A92C-709F1C575444}" srcOrd="3" destOrd="0" presId="urn:microsoft.com/office/officeart/2018/2/layout/IconCircleList"/>
    <dgm:cxn modelId="{3B3511AC-BE36-42A7-A39E-2EE64A395F2E}" type="presParOf" srcId="{783AC53D-75D7-4147-8C46-24EF94B7D11C}" destId="{8C9A4C5D-315E-45EF-B821-F9E35D6B80D0}" srcOrd="9" destOrd="0" presId="urn:microsoft.com/office/officeart/2018/2/layout/IconCircleList"/>
    <dgm:cxn modelId="{F5D59FAA-3215-4674-AC87-99D8B5C3429B}" type="presParOf" srcId="{783AC53D-75D7-4147-8C46-24EF94B7D11C}" destId="{8C941DBB-0166-40B4-A13F-97589B76769F}" srcOrd="10" destOrd="0" presId="urn:microsoft.com/office/officeart/2018/2/layout/IconCircleList"/>
    <dgm:cxn modelId="{F3D1486A-CCB8-4FB8-B73C-CEBB6B1D3B16}" type="presParOf" srcId="{8C941DBB-0166-40B4-A13F-97589B76769F}" destId="{198E3A8E-B725-4911-9D93-09CC68E42F16}" srcOrd="0" destOrd="0" presId="urn:microsoft.com/office/officeart/2018/2/layout/IconCircleList"/>
    <dgm:cxn modelId="{07683A04-7C1A-44E0-9C5E-CB296D792061}" type="presParOf" srcId="{8C941DBB-0166-40B4-A13F-97589B76769F}" destId="{A5B29241-7130-4CFB-A94F-7CC9CB998C78}" srcOrd="1" destOrd="0" presId="urn:microsoft.com/office/officeart/2018/2/layout/IconCircleList"/>
    <dgm:cxn modelId="{BE2299B8-BD30-47CD-8C99-B0995F750966}" type="presParOf" srcId="{8C941DBB-0166-40B4-A13F-97589B76769F}" destId="{66AAD51F-B68E-4DF7-AD61-8B15811C5297}" srcOrd="2" destOrd="0" presId="urn:microsoft.com/office/officeart/2018/2/layout/IconCircleList"/>
    <dgm:cxn modelId="{44C7F50E-A563-4D96-B686-663BE5EBF57C}" type="presParOf" srcId="{8C941DBB-0166-40B4-A13F-97589B76769F}" destId="{624E139A-9681-4473-A169-7B67CA563EA5}" srcOrd="3" destOrd="0" presId="urn:microsoft.com/office/officeart/2018/2/layout/IconCircleList"/>
    <dgm:cxn modelId="{404D01D2-2B7E-47DB-A462-F3A218663FAA}" type="presParOf" srcId="{783AC53D-75D7-4147-8C46-24EF94B7D11C}" destId="{0A09B417-5A0B-4C51-91A8-00E26DCD46F9}" srcOrd="11" destOrd="0" presId="urn:microsoft.com/office/officeart/2018/2/layout/IconCircleList"/>
    <dgm:cxn modelId="{08144047-3A7E-4F64-A2E8-E01094108B59}" type="presParOf" srcId="{783AC53D-75D7-4147-8C46-24EF94B7D11C}" destId="{4591305F-EF0F-4917-996A-F4E9F8051730}" srcOrd="12" destOrd="0" presId="urn:microsoft.com/office/officeart/2018/2/layout/IconCircleList"/>
    <dgm:cxn modelId="{7587B4AB-9C47-4CD1-AFDA-36319418F49D}" type="presParOf" srcId="{4591305F-EF0F-4917-996A-F4E9F8051730}" destId="{E1D5E145-6567-4CBE-BB9F-246D598329AF}" srcOrd="0" destOrd="0" presId="urn:microsoft.com/office/officeart/2018/2/layout/IconCircleList"/>
    <dgm:cxn modelId="{78918C2D-A560-4991-86CC-E6CC104888C0}" type="presParOf" srcId="{4591305F-EF0F-4917-996A-F4E9F8051730}" destId="{78A07208-AEE4-4C82-939E-CD559A7D035D}" srcOrd="1" destOrd="0" presId="urn:microsoft.com/office/officeart/2018/2/layout/IconCircleList"/>
    <dgm:cxn modelId="{C63AA4D5-77DB-4E51-BC23-0B6702CA7BC0}" type="presParOf" srcId="{4591305F-EF0F-4917-996A-F4E9F8051730}" destId="{04BA8A51-857F-4922-B546-B6C32B59ECB7}" srcOrd="2" destOrd="0" presId="urn:microsoft.com/office/officeart/2018/2/layout/IconCircleList"/>
    <dgm:cxn modelId="{23E488CE-547A-480F-83CE-13432D03E0F1}" type="presParOf" srcId="{4591305F-EF0F-4917-996A-F4E9F8051730}" destId="{6E48460D-F670-4975-AF53-AAAAD5ED27A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6217DC-824C-4B76-8ECE-0F77E9DED1B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BE4421-5668-4D79-B1B4-831B78E68649}">
      <dgm:prSet/>
      <dgm:spPr/>
      <dgm:t>
        <a:bodyPr/>
        <a:lstStyle/>
        <a:p>
          <a:pPr>
            <a:lnSpc>
              <a:spcPct val="100000"/>
            </a:lnSpc>
          </a:pPr>
          <a:r>
            <a:rPr lang="en-US" b="0" i="0"/>
            <a:t>Ground overlays are image overlays that are tied to latitude/longitude coordinates, so they move when you drag or zoom the map.</a:t>
          </a:r>
          <a:endParaRPr lang="en-US"/>
        </a:p>
      </dgm:t>
    </dgm:pt>
    <dgm:pt modelId="{07881A5F-5371-4770-9B60-215936FF36F4}" type="parTrans" cxnId="{3684BB45-F811-4E7E-9EFB-A84C7A0C09F5}">
      <dgm:prSet/>
      <dgm:spPr/>
      <dgm:t>
        <a:bodyPr/>
        <a:lstStyle/>
        <a:p>
          <a:endParaRPr lang="en-US"/>
        </a:p>
      </dgm:t>
    </dgm:pt>
    <dgm:pt modelId="{F4B4C8EB-366A-442B-AD1C-0F5E815C2870}" type="sibTrans" cxnId="{3684BB45-F811-4E7E-9EFB-A84C7A0C09F5}">
      <dgm:prSet/>
      <dgm:spPr/>
      <dgm:t>
        <a:bodyPr/>
        <a:lstStyle/>
        <a:p>
          <a:endParaRPr lang="en-US"/>
        </a:p>
      </dgm:t>
    </dgm:pt>
    <dgm:pt modelId="{7DB71798-4B1E-4921-97E5-CAC312366BA6}">
      <dgm:prSet/>
      <dgm:spPr/>
      <dgm:t>
        <a:bodyPr/>
        <a:lstStyle/>
        <a:p>
          <a:pPr>
            <a:lnSpc>
              <a:spcPct val="100000"/>
            </a:lnSpc>
          </a:pPr>
          <a:r>
            <a:rPr lang="en-US" b="0" i="0"/>
            <a:t>A ground overlay is an image that is fixed to a map. </a:t>
          </a:r>
          <a:endParaRPr lang="en-US"/>
        </a:p>
      </dgm:t>
    </dgm:pt>
    <dgm:pt modelId="{FAEDBB8D-659C-44F0-A161-AD5007639F55}" type="parTrans" cxnId="{B0C5549F-69BD-4E69-8BBE-E4E51688B800}">
      <dgm:prSet/>
      <dgm:spPr/>
      <dgm:t>
        <a:bodyPr/>
        <a:lstStyle/>
        <a:p>
          <a:endParaRPr lang="en-US"/>
        </a:p>
      </dgm:t>
    </dgm:pt>
    <dgm:pt modelId="{30167868-1AA2-41A4-83AA-C375A6FF3B06}" type="sibTrans" cxnId="{B0C5549F-69BD-4E69-8BBE-E4E51688B800}">
      <dgm:prSet/>
      <dgm:spPr/>
      <dgm:t>
        <a:bodyPr/>
        <a:lstStyle/>
        <a:p>
          <a:endParaRPr lang="en-US"/>
        </a:p>
      </dgm:t>
    </dgm:pt>
    <dgm:pt modelId="{A32A43DB-76C6-42E2-875D-5B080E99374E}">
      <dgm:prSet/>
      <dgm:spPr/>
      <dgm:t>
        <a:bodyPr/>
        <a:lstStyle/>
        <a:p>
          <a:pPr>
            <a:lnSpc>
              <a:spcPct val="100000"/>
            </a:lnSpc>
          </a:pPr>
          <a:r>
            <a:rPr lang="en-US" b="0" i="0"/>
            <a:t>Unlike markers, ground overlays are oriented against the Earth's surface rather than the screen, so rotating, tilting or zooming the map will change the orientation of the image. </a:t>
          </a:r>
          <a:endParaRPr lang="en-US"/>
        </a:p>
      </dgm:t>
    </dgm:pt>
    <dgm:pt modelId="{8C767497-2590-44D2-B588-81319674B8EC}" type="parTrans" cxnId="{17AC0276-1564-4989-AA1C-6B110449EC78}">
      <dgm:prSet/>
      <dgm:spPr/>
      <dgm:t>
        <a:bodyPr/>
        <a:lstStyle/>
        <a:p>
          <a:endParaRPr lang="en-US"/>
        </a:p>
      </dgm:t>
    </dgm:pt>
    <dgm:pt modelId="{FEE1B078-0297-4C72-83A5-4C6713609103}" type="sibTrans" cxnId="{17AC0276-1564-4989-AA1C-6B110449EC78}">
      <dgm:prSet/>
      <dgm:spPr/>
      <dgm:t>
        <a:bodyPr/>
        <a:lstStyle/>
        <a:p>
          <a:endParaRPr lang="en-US"/>
        </a:p>
      </dgm:t>
    </dgm:pt>
    <dgm:pt modelId="{339947D0-51C1-4C5C-89FB-F0D68FA36064}">
      <dgm:prSet/>
      <dgm:spPr/>
      <dgm:t>
        <a:bodyPr/>
        <a:lstStyle/>
        <a:p>
          <a:pPr>
            <a:lnSpc>
              <a:spcPct val="100000"/>
            </a:lnSpc>
          </a:pPr>
          <a:r>
            <a:rPr lang="en-US" b="0" i="0"/>
            <a:t>Ground overlays are useful when you wish to fix a single image at one area on the map. </a:t>
          </a:r>
          <a:endParaRPr lang="en-US"/>
        </a:p>
      </dgm:t>
    </dgm:pt>
    <dgm:pt modelId="{5BF64FF0-3179-439F-8E88-CD42ED93E3CE}" type="parTrans" cxnId="{E0452D22-90B8-4628-A661-B8613FA69167}">
      <dgm:prSet/>
      <dgm:spPr/>
      <dgm:t>
        <a:bodyPr/>
        <a:lstStyle/>
        <a:p>
          <a:endParaRPr lang="en-US"/>
        </a:p>
      </dgm:t>
    </dgm:pt>
    <dgm:pt modelId="{F402B8D6-2FBD-4B73-BA0F-6E568A6AECF1}" type="sibTrans" cxnId="{E0452D22-90B8-4628-A661-B8613FA69167}">
      <dgm:prSet/>
      <dgm:spPr/>
      <dgm:t>
        <a:bodyPr/>
        <a:lstStyle/>
        <a:p>
          <a:endParaRPr lang="en-US"/>
        </a:p>
      </dgm:t>
    </dgm:pt>
    <dgm:pt modelId="{12C595BF-1367-4449-AC87-3081D8D689A1}" type="pres">
      <dgm:prSet presAssocID="{4A6217DC-824C-4B76-8ECE-0F77E9DED1B9}" presName="root" presStyleCnt="0">
        <dgm:presLayoutVars>
          <dgm:dir/>
          <dgm:resizeHandles val="exact"/>
        </dgm:presLayoutVars>
      </dgm:prSet>
      <dgm:spPr/>
    </dgm:pt>
    <dgm:pt modelId="{B7E0F3DA-F7AC-4F98-A6FA-E0B5CCAEE7F1}" type="pres">
      <dgm:prSet presAssocID="{08BE4421-5668-4D79-B1B4-831B78E68649}" presName="compNode" presStyleCnt="0"/>
      <dgm:spPr/>
    </dgm:pt>
    <dgm:pt modelId="{22AC497A-7807-4814-A16E-65B5B070B4A4}" type="pres">
      <dgm:prSet presAssocID="{08BE4421-5668-4D79-B1B4-831B78E6864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972A42D8-95AB-4B98-9B83-8AE13CE54AA3}" type="pres">
      <dgm:prSet presAssocID="{08BE4421-5668-4D79-B1B4-831B78E68649}" presName="spaceRect" presStyleCnt="0"/>
      <dgm:spPr/>
    </dgm:pt>
    <dgm:pt modelId="{EDA74477-FCD1-4BE8-A24F-0B62C03E4A56}" type="pres">
      <dgm:prSet presAssocID="{08BE4421-5668-4D79-B1B4-831B78E68649}" presName="textRect" presStyleLbl="revTx" presStyleIdx="0" presStyleCnt="4">
        <dgm:presLayoutVars>
          <dgm:chMax val="1"/>
          <dgm:chPref val="1"/>
        </dgm:presLayoutVars>
      </dgm:prSet>
      <dgm:spPr/>
    </dgm:pt>
    <dgm:pt modelId="{08B88A12-0893-48B9-A3CF-F011448F657B}" type="pres">
      <dgm:prSet presAssocID="{F4B4C8EB-366A-442B-AD1C-0F5E815C2870}" presName="sibTrans" presStyleCnt="0"/>
      <dgm:spPr/>
    </dgm:pt>
    <dgm:pt modelId="{C3028DA2-94BD-4D45-B47A-F24F37C2D9EB}" type="pres">
      <dgm:prSet presAssocID="{7DB71798-4B1E-4921-97E5-CAC312366BA6}" presName="compNode" presStyleCnt="0"/>
      <dgm:spPr/>
    </dgm:pt>
    <dgm:pt modelId="{068A67D9-551D-4A18-B09A-467C0B1EB53C}" type="pres">
      <dgm:prSet presAssocID="{7DB71798-4B1E-4921-97E5-CAC312366B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93DD2887-7E7D-4E1F-9E2A-AE37E50A5F7C}" type="pres">
      <dgm:prSet presAssocID="{7DB71798-4B1E-4921-97E5-CAC312366BA6}" presName="spaceRect" presStyleCnt="0"/>
      <dgm:spPr/>
    </dgm:pt>
    <dgm:pt modelId="{194D924D-4A25-4C88-AE86-F158C80042AE}" type="pres">
      <dgm:prSet presAssocID="{7DB71798-4B1E-4921-97E5-CAC312366BA6}" presName="textRect" presStyleLbl="revTx" presStyleIdx="1" presStyleCnt="4">
        <dgm:presLayoutVars>
          <dgm:chMax val="1"/>
          <dgm:chPref val="1"/>
        </dgm:presLayoutVars>
      </dgm:prSet>
      <dgm:spPr/>
    </dgm:pt>
    <dgm:pt modelId="{3A5C27AF-98B9-42E2-9DD7-C487A85471A4}" type="pres">
      <dgm:prSet presAssocID="{30167868-1AA2-41A4-83AA-C375A6FF3B06}" presName="sibTrans" presStyleCnt="0"/>
      <dgm:spPr/>
    </dgm:pt>
    <dgm:pt modelId="{336559C9-C7DA-4F6A-9041-54D1968DF06F}" type="pres">
      <dgm:prSet presAssocID="{A32A43DB-76C6-42E2-875D-5B080E99374E}" presName="compNode" presStyleCnt="0"/>
      <dgm:spPr/>
    </dgm:pt>
    <dgm:pt modelId="{773857DB-7B07-4384-AFD9-EB0A940C99C0}" type="pres">
      <dgm:prSet presAssocID="{A32A43DB-76C6-42E2-875D-5B080E9937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716F96B8-0A23-470D-9761-FA48DF794F88}" type="pres">
      <dgm:prSet presAssocID="{A32A43DB-76C6-42E2-875D-5B080E99374E}" presName="spaceRect" presStyleCnt="0"/>
      <dgm:spPr/>
    </dgm:pt>
    <dgm:pt modelId="{08756050-7260-4765-904C-5981974C8998}" type="pres">
      <dgm:prSet presAssocID="{A32A43DB-76C6-42E2-875D-5B080E99374E}" presName="textRect" presStyleLbl="revTx" presStyleIdx="2" presStyleCnt="4">
        <dgm:presLayoutVars>
          <dgm:chMax val="1"/>
          <dgm:chPref val="1"/>
        </dgm:presLayoutVars>
      </dgm:prSet>
      <dgm:spPr/>
    </dgm:pt>
    <dgm:pt modelId="{C28FCF9B-384B-42D3-9D28-7CA371FC0164}" type="pres">
      <dgm:prSet presAssocID="{FEE1B078-0297-4C72-83A5-4C6713609103}" presName="sibTrans" presStyleCnt="0"/>
      <dgm:spPr/>
    </dgm:pt>
    <dgm:pt modelId="{FA543081-EE99-4C10-A7F1-79AE2A162386}" type="pres">
      <dgm:prSet presAssocID="{339947D0-51C1-4C5C-89FB-F0D68FA36064}" presName="compNode" presStyleCnt="0"/>
      <dgm:spPr/>
    </dgm:pt>
    <dgm:pt modelId="{F0C70D42-3379-4927-B081-FB7F2E1DA908}" type="pres">
      <dgm:prSet presAssocID="{339947D0-51C1-4C5C-89FB-F0D68FA360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pographyMap"/>
        </a:ext>
      </dgm:extLst>
    </dgm:pt>
    <dgm:pt modelId="{7DCEE806-7095-45E9-9605-065B0852547F}" type="pres">
      <dgm:prSet presAssocID="{339947D0-51C1-4C5C-89FB-F0D68FA36064}" presName="spaceRect" presStyleCnt="0"/>
      <dgm:spPr/>
    </dgm:pt>
    <dgm:pt modelId="{7802DCB0-5ACB-416E-8E85-D72CC658CFFB}" type="pres">
      <dgm:prSet presAssocID="{339947D0-51C1-4C5C-89FB-F0D68FA36064}" presName="textRect" presStyleLbl="revTx" presStyleIdx="3" presStyleCnt="4">
        <dgm:presLayoutVars>
          <dgm:chMax val="1"/>
          <dgm:chPref val="1"/>
        </dgm:presLayoutVars>
      </dgm:prSet>
      <dgm:spPr/>
    </dgm:pt>
  </dgm:ptLst>
  <dgm:cxnLst>
    <dgm:cxn modelId="{E0452D22-90B8-4628-A661-B8613FA69167}" srcId="{4A6217DC-824C-4B76-8ECE-0F77E9DED1B9}" destId="{339947D0-51C1-4C5C-89FB-F0D68FA36064}" srcOrd="3" destOrd="0" parTransId="{5BF64FF0-3179-439F-8E88-CD42ED93E3CE}" sibTransId="{F402B8D6-2FBD-4B73-BA0F-6E568A6AECF1}"/>
    <dgm:cxn modelId="{3684BB45-F811-4E7E-9EFB-A84C7A0C09F5}" srcId="{4A6217DC-824C-4B76-8ECE-0F77E9DED1B9}" destId="{08BE4421-5668-4D79-B1B4-831B78E68649}" srcOrd="0" destOrd="0" parTransId="{07881A5F-5371-4770-9B60-215936FF36F4}" sibTransId="{F4B4C8EB-366A-442B-AD1C-0F5E815C2870}"/>
    <dgm:cxn modelId="{BA30AA67-3E0D-47E7-90B8-DFB4A3F333C7}" type="presOf" srcId="{4A6217DC-824C-4B76-8ECE-0F77E9DED1B9}" destId="{12C595BF-1367-4449-AC87-3081D8D689A1}" srcOrd="0" destOrd="0" presId="urn:microsoft.com/office/officeart/2018/2/layout/IconLabelList"/>
    <dgm:cxn modelId="{17AC0276-1564-4989-AA1C-6B110449EC78}" srcId="{4A6217DC-824C-4B76-8ECE-0F77E9DED1B9}" destId="{A32A43DB-76C6-42E2-875D-5B080E99374E}" srcOrd="2" destOrd="0" parTransId="{8C767497-2590-44D2-B588-81319674B8EC}" sibTransId="{FEE1B078-0297-4C72-83A5-4C6713609103}"/>
    <dgm:cxn modelId="{7537D58D-0642-4711-9278-1A6BFFD9FF50}" type="presOf" srcId="{7DB71798-4B1E-4921-97E5-CAC312366BA6}" destId="{194D924D-4A25-4C88-AE86-F158C80042AE}" srcOrd="0" destOrd="0" presId="urn:microsoft.com/office/officeart/2018/2/layout/IconLabelList"/>
    <dgm:cxn modelId="{B0C5549F-69BD-4E69-8BBE-E4E51688B800}" srcId="{4A6217DC-824C-4B76-8ECE-0F77E9DED1B9}" destId="{7DB71798-4B1E-4921-97E5-CAC312366BA6}" srcOrd="1" destOrd="0" parTransId="{FAEDBB8D-659C-44F0-A161-AD5007639F55}" sibTransId="{30167868-1AA2-41A4-83AA-C375A6FF3B06}"/>
    <dgm:cxn modelId="{BE191BA3-FBAE-4A2E-809D-B8E217DDD7DA}" type="presOf" srcId="{A32A43DB-76C6-42E2-875D-5B080E99374E}" destId="{08756050-7260-4765-904C-5981974C8998}" srcOrd="0" destOrd="0" presId="urn:microsoft.com/office/officeart/2018/2/layout/IconLabelList"/>
    <dgm:cxn modelId="{453183D3-65D5-4228-8EBE-4DA41D1CE471}" type="presOf" srcId="{08BE4421-5668-4D79-B1B4-831B78E68649}" destId="{EDA74477-FCD1-4BE8-A24F-0B62C03E4A56}" srcOrd="0" destOrd="0" presId="urn:microsoft.com/office/officeart/2018/2/layout/IconLabelList"/>
    <dgm:cxn modelId="{634AADDD-8B86-4F38-AFC4-C172FB8AC81C}" type="presOf" srcId="{339947D0-51C1-4C5C-89FB-F0D68FA36064}" destId="{7802DCB0-5ACB-416E-8E85-D72CC658CFFB}" srcOrd="0" destOrd="0" presId="urn:microsoft.com/office/officeart/2018/2/layout/IconLabelList"/>
    <dgm:cxn modelId="{1D4FC5D2-54D8-4FE0-AFF0-CEE3B7681E8B}" type="presParOf" srcId="{12C595BF-1367-4449-AC87-3081D8D689A1}" destId="{B7E0F3DA-F7AC-4F98-A6FA-E0B5CCAEE7F1}" srcOrd="0" destOrd="0" presId="urn:microsoft.com/office/officeart/2018/2/layout/IconLabelList"/>
    <dgm:cxn modelId="{2117722C-4279-452C-93D6-D3EE97C9E430}" type="presParOf" srcId="{B7E0F3DA-F7AC-4F98-A6FA-E0B5CCAEE7F1}" destId="{22AC497A-7807-4814-A16E-65B5B070B4A4}" srcOrd="0" destOrd="0" presId="urn:microsoft.com/office/officeart/2018/2/layout/IconLabelList"/>
    <dgm:cxn modelId="{C303E2AE-94E3-4442-88D5-6D79DA868349}" type="presParOf" srcId="{B7E0F3DA-F7AC-4F98-A6FA-E0B5CCAEE7F1}" destId="{972A42D8-95AB-4B98-9B83-8AE13CE54AA3}" srcOrd="1" destOrd="0" presId="urn:microsoft.com/office/officeart/2018/2/layout/IconLabelList"/>
    <dgm:cxn modelId="{05BDA1C9-2C63-4070-803B-F377DDE3FBAD}" type="presParOf" srcId="{B7E0F3DA-F7AC-4F98-A6FA-E0B5CCAEE7F1}" destId="{EDA74477-FCD1-4BE8-A24F-0B62C03E4A56}" srcOrd="2" destOrd="0" presId="urn:microsoft.com/office/officeart/2018/2/layout/IconLabelList"/>
    <dgm:cxn modelId="{A17FD746-1CD6-4083-A622-1D5A5CA060B6}" type="presParOf" srcId="{12C595BF-1367-4449-AC87-3081D8D689A1}" destId="{08B88A12-0893-48B9-A3CF-F011448F657B}" srcOrd="1" destOrd="0" presId="urn:microsoft.com/office/officeart/2018/2/layout/IconLabelList"/>
    <dgm:cxn modelId="{5E742303-2656-49CC-8899-41F7D9E882A0}" type="presParOf" srcId="{12C595BF-1367-4449-AC87-3081D8D689A1}" destId="{C3028DA2-94BD-4D45-B47A-F24F37C2D9EB}" srcOrd="2" destOrd="0" presId="urn:microsoft.com/office/officeart/2018/2/layout/IconLabelList"/>
    <dgm:cxn modelId="{653EF580-7063-4AFC-8926-8E3211B54BFD}" type="presParOf" srcId="{C3028DA2-94BD-4D45-B47A-F24F37C2D9EB}" destId="{068A67D9-551D-4A18-B09A-467C0B1EB53C}" srcOrd="0" destOrd="0" presId="urn:microsoft.com/office/officeart/2018/2/layout/IconLabelList"/>
    <dgm:cxn modelId="{09E35FB6-5D47-47D6-9F29-C30A06870E6F}" type="presParOf" srcId="{C3028DA2-94BD-4D45-B47A-F24F37C2D9EB}" destId="{93DD2887-7E7D-4E1F-9E2A-AE37E50A5F7C}" srcOrd="1" destOrd="0" presId="urn:microsoft.com/office/officeart/2018/2/layout/IconLabelList"/>
    <dgm:cxn modelId="{1AD04076-93E2-4AE2-BBBD-8BFB169C6811}" type="presParOf" srcId="{C3028DA2-94BD-4D45-B47A-F24F37C2D9EB}" destId="{194D924D-4A25-4C88-AE86-F158C80042AE}" srcOrd="2" destOrd="0" presId="urn:microsoft.com/office/officeart/2018/2/layout/IconLabelList"/>
    <dgm:cxn modelId="{85B94A8D-162E-47AE-8E7D-40DD7DC81C1D}" type="presParOf" srcId="{12C595BF-1367-4449-AC87-3081D8D689A1}" destId="{3A5C27AF-98B9-42E2-9DD7-C487A85471A4}" srcOrd="3" destOrd="0" presId="urn:microsoft.com/office/officeart/2018/2/layout/IconLabelList"/>
    <dgm:cxn modelId="{094DCA52-5D85-4836-9298-4C4A38316F98}" type="presParOf" srcId="{12C595BF-1367-4449-AC87-3081D8D689A1}" destId="{336559C9-C7DA-4F6A-9041-54D1968DF06F}" srcOrd="4" destOrd="0" presId="urn:microsoft.com/office/officeart/2018/2/layout/IconLabelList"/>
    <dgm:cxn modelId="{711960EC-E699-4027-A7C5-B2385B1EDD92}" type="presParOf" srcId="{336559C9-C7DA-4F6A-9041-54D1968DF06F}" destId="{773857DB-7B07-4384-AFD9-EB0A940C99C0}" srcOrd="0" destOrd="0" presId="urn:microsoft.com/office/officeart/2018/2/layout/IconLabelList"/>
    <dgm:cxn modelId="{5B094413-8E2C-4334-BED6-880B675EB2D8}" type="presParOf" srcId="{336559C9-C7DA-4F6A-9041-54D1968DF06F}" destId="{716F96B8-0A23-470D-9761-FA48DF794F88}" srcOrd="1" destOrd="0" presId="urn:microsoft.com/office/officeart/2018/2/layout/IconLabelList"/>
    <dgm:cxn modelId="{DF9FEE2B-A247-4D43-BDCB-7F5F3BA48215}" type="presParOf" srcId="{336559C9-C7DA-4F6A-9041-54D1968DF06F}" destId="{08756050-7260-4765-904C-5981974C8998}" srcOrd="2" destOrd="0" presId="urn:microsoft.com/office/officeart/2018/2/layout/IconLabelList"/>
    <dgm:cxn modelId="{61969E07-B2F4-41B5-B646-D1BC20887961}" type="presParOf" srcId="{12C595BF-1367-4449-AC87-3081D8D689A1}" destId="{C28FCF9B-384B-42D3-9D28-7CA371FC0164}" srcOrd="5" destOrd="0" presId="urn:microsoft.com/office/officeart/2018/2/layout/IconLabelList"/>
    <dgm:cxn modelId="{263E9A3F-EC04-4666-8DC8-D1CE2774D4FD}" type="presParOf" srcId="{12C595BF-1367-4449-AC87-3081D8D689A1}" destId="{FA543081-EE99-4C10-A7F1-79AE2A162386}" srcOrd="6" destOrd="0" presId="urn:microsoft.com/office/officeart/2018/2/layout/IconLabelList"/>
    <dgm:cxn modelId="{5BB6C35E-DA09-4202-A54F-D26DB22742B2}" type="presParOf" srcId="{FA543081-EE99-4C10-A7F1-79AE2A162386}" destId="{F0C70D42-3379-4927-B081-FB7F2E1DA908}" srcOrd="0" destOrd="0" presId="urn:microsoft.com/office/officeart/2018/2/layout/IconLabelList"/>
    <dgm:cxn modelId="{FDF8246F-9C43-489B-9CC4-73174D8A85C4}" type="presParOf" srcId="{FA543081-EE99-4C10-A7F1-79AE2A162386}" destId="{7DCEE806-7095-45E9-9605-065B0852547F}" srcOrd="1" destOrd="0" presId="urn:microsoft.com/office/officeart/2018/2/layout/IconLabelList"/>
    <dgm:cxn modelId="{63674263-8630-40CC-8D8B-0FE259D550CA}" type="presParOf" srcId="{FA543081-EE99-4C10-A7F1-79AE2A162386}" destId="{7802DCB0-5ACB-416E-8E85-D72CC658CFF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31FC2C-7891-4098-9C78-41093EF5C7B3}" type="doc">
      <dgm:prSet loTypeId="urn:microsoft.com/office/officeart/2016/7/layout/VerticalDownArrowProcess" loCatId="process" qsTypeId="urn:microsoft.com/office/officeart/2005/8/quickstyle/simple4" qsCatId="simple" csTypeId="urn:microsoft.com/office/officeart/2005/8/colors/colorful5" csCatId="colorful"/>
      <dgm:spPr/>
      <dgm:t>
        <a:bodyPr/>
        <a:lstStyle/>
        <a:p>
          <a:endParaRPr lang="en-US"/>
        </a:p>
      </dgm:t>
    </dgm:pt>
    <dgm:pt modelId="{116848D8-6A9A-42B7-951B-7FC26C41937A}">
      <dgm:prSet/>
      <dgm:spPr/>
      <dgm:t>
        <a:bodyPr/>
        <a:lstStyle/>
        <a:p>
          <a:r>
            <a:rPr lang="en-US"/>
            <a:t>Instantiate</a:t>
          </a:r>
        </a:p>
      </dgm:t>
    </dgm:pt>
    <dgm:pt modelId="{4B8E470A-0435-4253-BC47-F2DACBEFA5D2}" type="parTrans" cxnId="{16A108FA-25BA-4B29-B3AC-94FCD04EEC1A}">
      <dgm:prSet/>
      <dgm:spPr/>
      <dgm:t>
        <a:bodyPr/>
        <a:lstStyle/>
        <a:p>
          <a:endParaRPr lang="en-US"/>
        </a:p>
      </dgm:t>
    </dgm:pt>
    <dgm:pt modelId="{890E6F00-114D-4213-BF31-6C78D4872F30}" type="sibTrans" cxnId="{16A108FA-25BA-4B29-B3AC-94FCD04EEC1A}">
      <dgm:prSet/>
      <dgm:spPr/>
      <dgm:t>
        <a:bodyPr/>
        <a:lstStyle/>
        <a:p>
          <a:endParaRPr lang="en-US"/>
        </a:p>
      </dgm:t>
    </dgm:pt>
    <dgm:pt modelId="{9E1539A0-1D7B-409F-842B-9FEFFED39A3B}">
      <dgm:prSet/>
      <dgm:spPr/>
      <dgm:t>
        <a:bodyPr/>
        <a:lstStyle/>
        <a:p>
          <a:r>
            <a:rPr lang="en-US"/>
            <a:t>Instantiate a new GroundOverlayOptions object</a:t>
          </a:r>
        </a:p>
      </dgm:t>
    </dgm:pt>
    <dgm:pt modelId="{C6194474-ABE4-44D9-90F0-16F249C92208}" type="parTrans" cxnId="{16EF2A5D-E47C-43FE-9157-74861A3EBB05}">
      <dgm:prSet/>
      <dgm:spPr/>
      <dgm:t>
        <a:bodyPr/>
        <a:lstStyle/>
        <a:p>
          <a:endParaRPr lang="en-US"/>
        </a:p>
      </dgm:t>
    </dgm:pt>
    <dgm:pt modelId="{67857420-C84E-471B-B4E4-B162A87ADF68}" type="sibTrans" cxnId="{16EF2A5D-E47C-43FE-9157-74861A3EBB05}">
      <dgm:prSet/>
      <dgm:spPr/>
      <dgm:t>
        <a:bodyPr/>
        <a:lstStyle/>
        <a:p>
          <a:endParaRPr lang="en-US"/>
        </a:p>
      </dgm:t>
    </dgm:pt>
    <dgm:pt modelId="{248AAD73-FAAA-4F27-9A77-AF0431F4A401}">
      <dgm:prSet/>
      <dgm:spPr/>
      <dgm:t>
        <a:bodyPr/>
        <a:lstStyle/>
        <a:p>
          <a:r>
            <a:rPr lang="en-US"/>
            <a:t>Specify</a:t>
          </a:r>
        </a:p>
      </dgm:t>
    </dgm:pt>
    <dgm:pt modelId="{E768D2E2-C98A-4969-80DA-DD26B4EA3F21}" type="parTrans" cxnId="{6580CA6D-5D80-4CC2-A152-C490E077B552}">
      <dgm:prSet/>
      <dgm:spPr/>
      <dgm:t>
        <a:bodyPr/>
        <a:lstStyle/>
        <a:p>
          <a:endParaRPr lang="en-US"/>
        </a:p>
      </dgm:t>
    </dgm:pt>
    <dgm:pt modelId="{34D87AED-E0A2-4BF8-9DC2-663B259F52B1}" type="sibTrans" cxnId="{6580CA6D-5D80-4CC2-A152-C490E077B552}">
      <dgm:prSet/>
      <dgm:spPr/>
      <dgm:t>
        <a:bodyPr/>
        <a:lstStyle/>
        <a:p>
          <a:endParaRPr lang="en-US"/>
        </a:p>
      </dgm:t>
    </dgm:pt>
    <dgm:pt modelId="{783A3750-E182-40D2-9464-98B3D4E45C1F}">
      <dgm:prSet/>
      <dgm:spPr/>
      <dgm:t>
        <a:bodyPr/>
        <a:lstStyle/>
        <a:p>
          <a:r>
            <a:rPr lang="en-US"/>
            <a:t>Specify the image as a BitmapDescriptor.</a:t>
          </a:r>
        </a:p>
      </dgm:t>
    </dgm:pt>
    <dgm:pt modelId="{F451BE9A-1A0D-48DC-A68F-4C9A9A6F17ED}" type="parTrans" cxnId="{D6B5DC0A-E2D6-4A04-A223-6F31B69D1C28}">
      <dgm:prSet/>
      <dgm:spPr/>
      <dgm:t>
        <a:bodyPr/>
        <a:lstStyle/>
        <a:p>
          <a:endParaRPr lang="en-US"/>
        </a:p>
      </dgm:t>
    </dgm:pt>
    <dgm:pt modelId="{7C67E651-7D1D-43A9-A35F-E4DA9F226011}" type="sibTrans" cxnId="{D6B5DC0A-E2D6-4A04-A223-6F31B69D1C28}">
      <dgm:prSet/>
      <dgm:spPr/>
      <dgm:t>
        <a:bodyPr/>
        <a:lstStyle/>
        <a:p>
          <a:endParaRPr lang="en-US"/>
        </a:p>
      </dgm:t>
    </dgm:pt>
    <dgm:pt modelId="{8EC1E6EE-D3BC-413D-8D7A-8832570EB9AB}">
      <dgm:prSet/>
      <dgm:spPr/>
      <dgm:t>
        <a:bodyPr/>
        <a:lstStyle/>
        <a:p>
          <a:r>
            <a:rPr lang="en-US"/>
            <a:t>Set</a:t>
          </a:r>
        </a:p>
      </dgm:t>
    </dgm:pt>
    <dgm:pt modelId="{011F151B-F8F2-45DE-B550-353F28135C61}" type="parTrans" cxnId="{C56698BD-737C-44B1-9548-011385F82A8B}">
      <dgm:prSet/>
      <dgm:spPr/>
      <dgm:t>
        <a:bodyPr/>
        <a:lstStyle/>
        <a:p>
          <a:endParaRPr lang="en-US"/>
        </a:p>
      </dgm:t>
    </dgm:pt>
    <dgm:pt modelId="{AB7CCD5A-BBB9-437F-809D-08B80A96BD96}" type="sibTrans" cxnId="{C56698BD-737C-44B1-9548-011385F82A8B}">
      <dgm:prSet/>
      <dgm:spPr/>
      <dgm:t>
        <a:bodyPr/>
        <a:lstStyle/>
        <a:p>
          <a:endParaRPr lang="en-US"/>
        </a:p>
      </dgm:t>
    </dgm:pt>
    <dgm:pt modelId="{E0E5051B-6311-49D3-B5C9-1AB13FFF6ADD}">
      <dgm:prSet/>
      <dgm:spPr/>
      <dgm:t>
        <a:bodyPr/>
        <a:lstStyle/>
        <a:p>
          <a:r>
            <a:rPr lang="en-US"/>
            <a:t>Set the position of the image using one of the available methods:</a:t>
          </a:r>
        </a:p>
      </dgm:t>
    </dgm:pt>
    <dgm:pt modelId="{8B17B941-18F5-4C4E-9293-3D3C116E59E4}" type="parTrans" cxnId="{6C22156D-FA54-44C8-A079-7AE713831B54}">
      <dgm:prSet/>
      <dgm:spPr/>
      <dgm:t>
        <a:bodyPr/>
        <a:lstStyle/>
        <a:p>
          <a:endParaRPr lang="en-US"/>
        </a:p>
      </dgm:t>
    </dgm:pt>
    <dgm:pt modelId="{F2786541-33D3-4C75-A877-F6279E6CFC3A}" type="sibTrans" cxnId="{6C22156D-FA54-44C8-A079-7AE713831B54}">
      <dgm:prSet/>
      <dgm:spPr/>
      <dgm:t>
        <a:bodyPr/>
        <a:lstStyle/>
        <a:p>
          <a:endParaRPr lang="en-US"/>
        </a:p>
      </dgm:t>
    </dgm:pt>
    <dgm:pt modelId="{6CBEE521-1760-4FF8-BE72-22E14F5859EF}">
      <dgm:prSet/>
      <dgm:spPr/>
      <dgm:t>
        <a:bodyPr/>
        <a:lstStyle/>
        <a:p>
          <a:r>
            <a:rPr lang="en-US" dirty="0"/>
            <a:t>position(LatLng location, float width, float height)</a:t>
          </a:r>
        </a:p>
      </dgm:t>
    </dgm:pt>
    <dgm:pt modelId="{B704CB08-F038-4F30-8BCD-5D407587AF88}" type="parTrans" cxnId="{86374028-51C8-4DE1-AD72-226B0BE4CF40}">
      <dgm:prSet/>
      <dgm:spPr/>
      <dgm:t>
        <a:bodyPr/>
        <a:lstStyle/>
        <a:p>
          <a:endParaRPr lang="en-US"/>
        </a:p>
      </dgm:t>
    </dgm:pt>
    <dgm:pt modelId="{6E111202-7800-4046-8CFE-3C85FF4EF09D}" type="sibTrans" cxnId="{86374028-51C8-4DE1-AD72-226B0BE4CF40}">
      <dgm:prSet/>
      <dgm:spPr/>
      <dgm:t>
        <a:bodyPr/>
        <a:lstStyle/>
        <a:p>
          <a:endParaRPr lang="en-US"/>
        </a:p>
      </dgm:t>
    </dgm:pt>
    <dgm:pt modelId="{912239FD-447F-4903-8443-41F2A618A2A2}">
      <dgm:prSet/>
      <dgm:spPr/>
      <dgm:t>
        <a:bodyPr/>
        <a:lstStyle/>
        <a:p>
          <a:r>
            <a:rPr lang="en-US" dirty="0"/>
            <a:t>position(LatLng location, float width)</a:t>
          </a:r>
        </a:p>
      </dgm:t>
    </dgm:pt>
    <dgm:pt modelId="{92AE4DB2-454C-45F0-82A0-ACFA51C56757}" type="parTrans" cxnId="{A45A32DD-659B-4445-B4BF-F6E74C0BF88C}">
      <dgm:prSet/>
      <dgm:spPr/>
      <dgm:t>
        <a:bodyPr/>
        <a:lstStyle/>
        <a:p>
          <a:endParaRPr lang="en-US"/>
        </a:p>
      </dgm:t>
    </dgm:pt>
    <dgm:pt modelId="{6B3A0E87-2797-4937-B6A9-77AEE8EAEFAC}" type="sibTrans" cxnId="{A45A32DD-659B-4445-B4BF-F6E74C0BF88C}">
      <dgm:prSet/>
      <dgm:spPr/>
      <dgm:t>
        <a:bodyPr/>
        <a:lstStyle/>
        <a:p>
          <a:endParaRPr lang="en-US"/>
        </a:p>
      </dgm:t>
    </dgm:pt>
    <dgm:pt modelId="{9535D225-0935-4505-8F7B-97FA1CB9CE28}">
      <dgm:prSet/>
      <dgm:spPr/>
      <dgm:t>
        <a:bodyPr/>
        <a:lstStyle/>
        <a:p>
          <a:r>
            <a:rPr lang="en-US" dirty="0" err="1"/>
            <a:t>positionFromBounds</a:t>
          </a:r>
          <a:r>
            <a:rPr lang="en-US" dirty="0"/>
            <a:t>(LatLngBounds bounds)</a:t>
          </a:r>
        </a:p>
      </dgm:t>
    </dgm:pt>
    <dgm:pt modelId="{902135F6-A098-4178-919F-6991F3EA6C92}" type="parTrans" cxnId="{5CD1A60E-38A2-434C-A6BA-32C87F0D7D67}">
      <dgm:prSet/>
      <dgm:spPr/>
      <dgm:t>
        <a:bodyPr/>
        <a:lstStyle/>
        <a:p>
          <a:endParaRPr lang="en-US"/>
        </a:p>
      </dgm:t>
    </dgm:pt>
    <dgm:pt modelId="{576F2A65-05CB-4782-8B58-A2E2398DACA6}" type="sibTrans" cxnId="{5CD1A60E-38A2-434C-A6BA-32C87F0D7D67}">
      <dgm:prSet/>
      <dgm:spPr/>
      <dgm:t>
        <a:bodyPr/>
        <a:lstStyle/>
        <a:p>
          <a:endParaRPr lang="en-US"/>
        </a:p>
      </dgm:t>
    </dgm:pt>
    <dgm:pt modelId="{CBCA0917-3974-4BB2-B995-FBB2793B4567}">
      <dgm:prSet/>
      <dgm:spPr/>
      <dgm:t>
        <a:bodyPr/>
        <a:lstStyle/>
        <a:p>
          <a:r>
            <a:rPr lang="en-US"/>
            <a:t>Set</a:t>
          </a:r>
        </a:p>
      </dgm:t>
    </dgm:pt>
    <dgm:pt modelId="{DE959259-3D76-4230-8BFE-2C102CAAA9EE}" type="parTrans" cxnId="{51AF8340-EFD2-4A6E-9CBC-60B34428A48D}">
      <dgm:prSet/>
      <dgm:spPr/>
      <dgm:t>
        <a:bodyPr/>
        <a:lstStyle/>
        <a:p>
          <a:endParaRPr lang="en-US"/>
        </a:p>
      </dgm:t>
    </dgm:pt>
    <dgm:pt modelId="{B241FF82-68C8-4F9E-9BC3-872EAC8F2B41}" type="sibTrans" cxnId="{51AF8340-EFD2-4A6E-9CBC-60B34428A48D}">
      <dgm:prSet/>
      <dgm:spPr/>
      <dgm:t>
        <a:bodyPr/>
        <a:lstStyle/>
        <a:p>
          <a:endParaRPr lang="en-US"/>
        </a:p>
      </dgm:t>
    </dgm:pt>
    <dgm:pt modelId="{3840038A-AC53-4F7D-B3C7-D3DB575421AF}">
      <dgm:prSet/>
      <dgm:spPr/>
      <dgm:t>
        <a:bodyPr/>
        <a:lstStyle/>
        <a:p>
          <a:r>
            <a:rPr lang="en-US"/>
            <a:t>Set any optional properties, such as transparency, as desired.</a:t>
          </a:r>
        </a:p>
      </dgm:t>
    </dgm:pt>
    <dgm:pt modelId="{C1A8DC2C-6524-4418-BD8A-0CEB783E2517}" type="parTrans" cxnId="{113A492A-5DD4-4C17-A16A-5D2404589AA5}">
      <dgm:prSet/>
      <dgm:spPr/>
      <dgm:t>
        <a:bodyPr/>
        <a:lstStyle/>
        <a:p>
          <a:endParaRPr lang="en-US"/>
        </a:p>
      </dgm:t>
    </dgm:pt>
    <dgm:pt modelId="{DCCAC668-E1B5-4996-B55D-8BABAC7B0959}" type="sibTrans" cxnId="{113A492A-5DD4-4C17-A16A-5D2404589AA5}">
      <dgm:prSet/>
      <dgm:spPr/>
      <dgm:t>
        <a:bodyPr/>
        <a:lstStyle/>
        <a:p>
          <a:endParaRPr lang="en-US"/>
        </a:p>
      </dgm:t>
    </dgm:pt>
    <dgm:pt modelId="{0E4FE1C0-09DB-4F7C-98EE-04EA5262B259}">
      <dgm:prSet/>
      <dgm:spPr/>
      <dgm:t>
        <a:bodyPr/>
        <a:lstStyle/>
        <a:p>
          <a:r>
            <a:rPr lang="en-US"/>
            <a:t>Call</a:t>
          </a:r>
        </a:p>
      </dgm:t>
    </dgm:pt>
    <dgm:pt modelId="{02B92894-B64E-45D3-B7A9-C7146BEEF97E}" type="parTrans" cxnId="{513B2C8E-C895-497C-A496-260097C1DDFE}">
      <dgm:prSet/>
      <dgm:spPr/>
      <dgm:t>
        <a:bodyPr/>
        <a:lstStyle/>
        <a:p>
          <a:endParaRPr lang="en-US"/>
        </a:p>
      </dgm:t>
    </dgm:pt>
    <dgm:pt modelId="{46DEC214-AE11-4310-9216-B3F8B57501F8}" type="sibTrans" cxnId="{513B2C8E-C895-497C-A496-260097C1DDFE}">
      <dgm:prSet/>
      <dgm:spPr/>
      <dgm:t>
        <a:bodyPr/>
        <a:lstStyle/>
        <a:p>
          <a:endParaRPr lang="en-US"/>
        </a:p>
      </dgm:t>
    </dgm:pt>
    <dgm:pt modelId="{084FCF9B-AE4D-4FEB-8812-77889885E15E}">
      <dgm:prSet/>
      <dgm:spPr/>
      <dgm:t>
        <a:bodyPr/>
        <a:lstStyle/>
        <a:p>
          <a:r>
            <a:rPr lang="en-US"/>
            <a:t>Call GoogleMap.addGroundOverlay() to add the image to the map.</a:t>
          </a:r>
        </a:p>
      </dgm:t>
    </dgm:pt>
    <dgm:pt modelId="{95851A99-8F27-486A-A31C-9DDE10E96958}" type="parTrans" cxnId="{A29192D9-B8AE-49AF-B036-A042FE04244B}">
      <dgm:prSet/>
      <dgm:spPr/>
      <dgm:t>
        <a:bodyPr/>
        <a:lstStyle/>
        <a:p>
          <a:endParaRPr lang="en-US"/>
        </a:p>
      </dgm:t>
    </dgm:pt>
    <dgm:pt modelId="{F40A944E-5BBD-48D7-8B78-B83B7EF8D8A7}" type="sibTrans" cxnId="{A29192D9-B8AE-49AF-B036-A042FE04244B}">
      <dgm:prSet/>
      <dgm:spPr/>
      <dgm:t>
        <a:bodyPr/>
        <a:lstStyle/>
        <a:p>
          <a:endParaRPr lang="en-US"/>
        </a:p>
      </dgm:t>
    </dgm:pt>
    <dgm:pt modelId="{B3A424E7-6ABD-4414-876B-2D8B1D061230}" type="pres">
      <dgm:prSet presAssocID="{9031FC2C-7891-4098-9C78-41093EF5C7B3}" presName="Name0" presStyleCnt="0">
        <dgm:presLayoutVars>
          <dgm:dir/>
          <dgm:animLvl val="lvl"/>
          <dgm:resizeHandles val="exact"/>
        </dgm:presLayoutVars>
      </dgm:prSet>
      <dgm:spPr/>
    </dgm:pt>
    <dgm:pt modelId="{D76397CB-9A26-479D-A07D-C5F74B82808A}" type="pres">
      <dgm:prSet presAssocID="{0E4FE1C0-09DB-4F7C-98EE-04EA5262B259}" presName="boxAndChildren" presStyleCnt="0"/>
      <dgm:spPr/>
    </dgm:pt>
    <dgm:pt modelId="{5C3A3AE1-8530-488A-A154-F23909E3D09A}" type="pres">
      <dgm:prSet presAssocID="{0E4FE1C0-09DB-4F7C-98EE-04EA5262B259}" presName="parentTextBox" presStyleLbl="alignNode1" presStyleIdx="0" presStyleCnt="5"/>
      <dgm:spPr/>
    </dgm:pt>
    <dgm:pt modelId="{52803FBF-56CF-4901-AE6B-E38EAADD634B}" type="pres">
      <dgm:prSet presAssocID="{0E4FE1C0-09DB-4F7C-98EE-04EA5262B259}" presName="descendantBox" presStyleLbl="bgAccFollowNode1" presStyleIdx="0" presStyleCnt="5"/>
      <dgm:spPr/>
    </dgm:pt>
    <dgm:pt modelId="{16CF4BE6-F714-4EA9-825D-05600E015C23}" type="pres">
      <dgm:prSet presAssocID="{B241FF82-68C8-4F9E-9BC3-872EAC8F2B41}" presName="sp" presStyleCnt="0"/>
      <dgm:spPr/>
    </dgm:pt>
    <dgm:pt modelId="{22E1CBB3-ACEC-490E-9458-74CA00D764A6}" type="pres">
      <dgm:prSet presAssocID="{CBCA0917-3974-4BB2-B995-FBB2793B4567}" presName="arrowAndChildren" presStyleCnt="0"/>
      <dgm:spPr/>
    </dgm:pt>
    <dgm:pt modelId="{1B10D9D5-E0B3-4207-8F62-A0C1EBB80E7D}" type="pres">
      <dgm:prSet presAssocID="{CBCA0917-3974-4BB2-B995-FBB2793B4567}" presName="parentTextArrow" presStyleLbl="node1" presStyleIdx="0" presStyleCnt="0"/>
      <dgm:spPr/>
    </dgm:pt>
    <dgm:pt modelId="{B7E36011-FD07-4F8F-B538-E8964081612C}" type="pres">
      <dgm:prSet presAssocID="{CBCA0917-3974-4BB2-B995-FBB2793B4567}" presName="arrow" presStyleLbl="alignNode1" presStyleIdx="1" presStyleCnt="5"/>
      <dgm:spPr/>
    </dgm:pt>
    <dgm:pt modelId="{8E09C9A6-6885-4899-B479-F2DF8852CBA3}" type="pres">
      <dgm:prSet presAssocID="{CBCA0917-3974-4BB2-B995-FBB2793B4567}" presName="descendantArrow" presStyleLbl="bgAccFollowNode1" presStyleIdx="1" presStyleCnt="5"/>
      <dgm:spPr/>
    </dgm:pt>
    <dgm:pt modelId="{0897DE74-9E95-479E-BEAB-6B719832E09B}" type="pres">
      <dgm:prSet presAssocID="{AB7CCD5A-BBB9-437F-809D-08B80A96BD96}" presName="sp" presStyleCnt="0"/>
      <dgm:spPr/>
    </dgm:pt>
    <dgm:pt modelId="{7B38FA92-2AAA-4B38-B973-F92492CAA10D}" type="pres">
      <dgm:prSet presAssocID="{8EC1E6EE-D3BC-413D-8D7A-8832570EB9AB}" presName="arrowAndChildren" presStyleCnt="0"/>
      <dgm:spPr/>
    </dgm:pt>
    <dgm:pt modelId="{FCA56D51-1E2A-47C2-9B33-E6293A742EBE}" type="pres">
      <dgm:prSet presAssocID="{8EC1E6EE-D3BC-413D-8D7A-8832570EB9AB}" presName="parentTextArrow" presStyleLbl="node1" presStyleIdx="0" presStyleCnt="0"/>
      <dgm:spPr/>
    </dgm:pt>
    <dgm:pt modelId="{15DDED21-BC4B-45BA-816D-A81CD9E6C212}" type="pres">
      <dgm:prSet presAssocID="{8EC1E6EE-D3BC-413D-8D7A-8832570EB9AB}" presName="arrow" presStyleLbl="alignNode1" presStyleIdx="2" presStyleCnt="5"/>
      <dgm:spPr/>
    </dgm:pt>
    <dgm:pt modelId="{D1A287D3-07DF-4F4A-B142-4404D2B0190A}" type="pres">
      <dgm:prSet presAssocID="{8EC1E6EE-D3BC-413D-8D7A-8832570EB9AB}" presName="descendantArrow" presStyleLbl="bgAccFollowNode1" presStyleIdx="2" presStyleCnt="5"/>
      <dgm:spPr/>
    </dgm:pt>
    <dgm:pt modelId="{51C8AD31-C763-4BE9-B835-FBFF9CB5D757}" type="pres">
      <dgm:prSet presAssocID="{34D87AED-E0A2-4BF8-9DC2-663B259F52B1}" presName="sp" presStyleCnt="0"/>
      <dgm:spPr/>
    </dgm:pt>
    <dgm:pt modelId="{C8882753-DD5E-4106-AB6B-247A0E1F6696}" type="pres">
      <dgm:prSet presAssocID="{248AAD73-FAAA-4F27-9A77-AF0431F4A401}" presName="arrowAndChildren" presStyleCnt="0"/>
      <dgm:spPr/>
    </dgm:pt>
    <dgm:pt modelId="{F6CD9FCB-7BA5-4EEA-820F-F9BD1D771534}" type="pres">
      <dgm:prSet presAssocID="{248AAD73-FAAA-4F27-9A77-AF0431F4A401}" presName="parentTextArrow" presStyleLbl="node1" presStyleIdx="0" presStyleCnt="0"/>
      <dgm:spPr/>
    </dgm:pt>
    <dgm:pt modelId="{00906C8C-EE19-4CDA-A62A-8E7545D1EB50}" type="pres">
      <dgm:prSet presAssocID="{248AAD73-FAAA-4F27-9A77-AF0431F4A401}" presName="arrow" presStyleLbl="alignNode1" presStyleIdx="3" presStyleCnt="5"/>
      <dgm:spPr/>
    </dgm:pt>
    <dgm:pt modelId="{BEB87C1F-BA7C-460C-91E2-4E0FBE208C19}" type="pres">
      <dgm:prSet presAssocID="{248AAD73-FAAA-4F27-9A77-AF0431F4A401}" presName="descendantArrow" presStyleLbl="bgAccFollowNode1" presStyleIdx="3" presStyleCnt="5"/>
      <dgm:spPr/>
    </dgm:pt>
    <dgm:pt modelId="{66EA1E03-C9BE-4B76-9CF2-5365B2CEF84E}" type="pres">
      <dgm:prSet presAssocID="{890E6F00-114D-4213-BF31-6C78D4872F30}" presName="sp" presStyleCnt="0"/>
      <dgm:spPr/>
    </dgm:pt>
    <dgm:pt modelId="{0A5E75C6-0676-4DCD-AEDA-CC5A859009EC}" type="pres">
      <dgm:prSet presAssocID="{116848D8-6A9A-42B7-951B-7FC26C41937A}" presName="arrowAndChildren" presStyleCnt="0"/>
      <dgm:spPr/>
    </dgm:pt>
    <dgm:pt modelId="{0D758DED-FEB9-47C4-90A0-DF036854293A}" type="pres">
      <dgm:prSet presAssocID="{116848D8-6A9A-42B7-951B-7FC26C41937A}" presName="parentTextArrow" presStyleLbl="node1" presStyleIdx="0" presStyleCnt="0"/>
      <dgm:spPr/>
    </dgm:pt>
    <dgm:pt modelId="{DC6BD663-7BA8-49CB-9AD1-EFEC8EDFF60E}" type="pres">
      <dgm:prSet presAssocID="{116848D8-6A9A-42B7-951B-7FC26C41937A}" presName="arrow" presStyleLbl="alignNode1" presStyleIdx="4" presStyleCnt="5"/>
      <dgm:spPr/>
    </dgm:pt>
    <dgm:pt modelId="{A0BE680B-744B-4FC4-B515-6AB8A0ABD62E}" type="pres">
      <dgm:prSet presAssocID="{116848D8-6A9A-42B7-951B-7FC26C41937A}" presName="descendantArrow" presStyleLbl="bgAccFollowNode1" presStyleIdx="4" presStyleCnt="5"/>
      <dgm:spPr/>
    </dgm:pt>
  </dgm:ptLst>
  <dgm:cxnLst>
    <dgm:cxn modelId="{EFBEB504-2009-4807-BB1D-3BCABFC7A48A}" type="presOf" srcId="{783A3750-E182-40D2-9464-98B3D4E45C1F}" destId="{BEB87C1F-BA7C-460C-91E2-4E0FBE208C19}" srcOrd="0" destOrd="0" presId="urn:microsoft.com/office/officeart/2016/7/layout/VerticalDownArrowProcess"/>
    <dgm:cxn modelId="{46B14208-C8F0-4864-854F-95993F965B08}" type="presOf" srcId="{8EC1E6EE-D3BC-413D-8D7A-8832570EB9AB}" destId="{15DDED21-BC4B-45BA-816D-A81CD9E6C212}" srcOrd="1" destOrd="0" presId="urn:microsoft.com/office/officeart/2016/7/layout/VerticalDownArrowProcess"/>
    <dgm:cxn modelId="{D6B5DC0A-E2D6-4A04-A223-6F31B69D1C28}" srcId="{248AAD73-FAAA-4F27-9A77-AF0431F4A401}" destId="{783A3750-E182-40D2-9464-98B3D4E45C1F}" srcOrd="0" destOrd="0" parTransId="{F451BE9A-1A0D-48DC-A68F-4C9A9A6F17ED}" sibTransId="{7C67E651-7D1D-43A9-A35F-E4DA9F226011}"/>
    <dgm:cxn modelId="{5CD1A60E-38A2-434C-A6BA-32C87F0D7D67}" srcId="{E0E5051B-6311-49D3-B5C9-1AB13FFF6ADD}" destId="{9535D225-0935-4505-8F7B-97FA1CB9CE28}" srcOrd="2" destOrd="0" parTransId="{902135F6-A098-4178-919F-6991F3EA6C92}" sibTransId="{576F2A65-05CB-4782-8B58-A2E2398DACA6}"/>
    <dgm:cxn modelId="{86374028-51C8-4DE1-AD72-226B0BE4CF40}" srcId="{E0E5051B-6311-49D3-B5C9-1AB13FFF6ADD}" destId="{6CBEE521-1760-4FF8-BE72-22E14F5859EF}" srcOrd="0" destOrd="0" parTransId="{B704CB08-F038-4F30-8BCD-5D407587AF88}" sibTransId="{6E111202-7800-4046-8CFE-3C85FF4EF09D}"/>
    <dgm:cxn modelId="{113A492A-5DD4-4C17-A16A-5D2404589AA5}" srcId="{CBCA0917-3974-4BB2-B995-FBB2793B4567}" destId="{3840038A-AC53-4F7D-B3C7-D3DB575421AF}" srcOrd="0" destOrd="0" parTransId="{C1A8DC2C-6524-4418-BD8A-0CEB783E2517}" sibTransId="{DCCAC668-E1B5-4996-B55D-8BABAC7B0959}"/>
    <dgm:cxn modelId="{9332CB2E-E41B-499D-8D20-79CEA5C3B817}" type="presOf" srcId="{3840038A-AC53-4F7D-B3C7-D3DB575421AF}" destId="{8E09C9A6-6885-4899-B479-F2DF8852CBA3}" srcOrd="0" destOrd="0" presId="urn:microsoft.com/office/officeart/2016/7/layout/VerticalDownArrowProcess"/>
    <dgm:cxn modelId="{5BF4793A-2A55-4764-8ABD-A66B2E344FD4}" type="presOf" srcId="{084FCF9B-AE4D-4FEB-8812-77889885E15E}" destId="{52803FBF-56CF-4901-AE6B-E38EAADD634B}" srcOrd="0" destOrd="0" presId="urn:microsoft.com/office/officeart/2016/7/layout/VerticalDownArrowProcess"/>
    <dgm:cxn modelId="{51AF8340-EFD2-4A6E-9CBC-60B34428A48D}" srcId="{9031FC2C-7891-4098-9C78-41093EF5C7B3}" destId="{CBCA0917-3974-4BB2-B995-FBB2793B4567}" srcOrd="3" destOrd="0" parTransId="{DE959259-3D76-4230-8BFE-2C102CAAA9EE}" sibTransId="{B241FF82-68C8-4F9E-9BC3-872EAC8F2B41}"/>
    <dgm:cxn modelId="{16EF2A5D-E47C-43FE-9157-74861A3EBB05}" srcId="{116848D8-6A9A-42B7-951B-7FC26C41937A}" destId="{9E1539A0-1D7B-409F-842B-9FEFFED39A3B}" srcOrd="0" destOrd="0" parTransId="{C6194474-ABE4-44D9-90F0-16F249C92208}" sibTransId="{67857420-C84E-471B-B4E4-B162A87ADF68}"/>
    <dgm:cxn modelId="{6B236B5F-1DA5-4A63-B1DD-A3B1AE9601B0}" type="presOf" srcId="{9535D225-0935-4505-8F7B-97FA1CB9CE28}" destId="{D1A287D3-07DF-4F4A-B142-4404D2B0190A}" srcOrd="0" destOrd="3" presId="urn:microsoft.com/office/officeart/2016/7/layout/VerticalDownArrowProcess"/>
    <dgm:cxn modelId="{F18A6847-E694-4549-87C8-87DB8E6F4BA2}" type="presOf" srcId="{0E4FE1C0-09DB-4F7C-98EE-04EA5262B259}" destId="{5C3A3AE1-8530-488A-A154-F23909E3D09A}" srcOrd="0" destOrd="0" presId="urn:microsoft.com/office/officeart/2016/7/layout/VerticalDownArrowProcess"/>
    <dgm:cxn modelId="{6C22156D-FA54-44C8-A079-7AE713831B54}" srcId="{8EC1E6EE-D3BC-413D-8D7A-8832570EB9AB}" destId="{E0E5051B-6311-49D3-B5C9-1AB13FFF6ADD}" srcOrd="0" destOrd="0" parTransId="{8B17B941-18F5-4C4E-9293-3D3C116E59E4}" sibTransId="{F2786541-33D3-4C75-A877-F6279E6CFC3A}"/>
    <dgm:cxn modelId="{6580CA6D-5D80-4CC2-A152-C490E077B552}" srcId="{9031FC2C-7891-4098-9C78-41093EF5C7B3}" destId="{248AAD73-FAAA-4F27-9A77-AF0431F4A401}" srcOrd="1" destOrd="0" parTransId="{E768D2E2-C98A-4969-80DA-DD26B4EA3F21}" sibTransId="{34D87AED-E0A2-4BF8-9DC2-663B259F52B1}"/>
    <dgm:cxn modelId="{E6BE7E6E-B065-4785-9080-7ECAC0587AD6}" type="presOf" srcId="{116848D8-6A9A-42B7-951B-7FC26C41937A}" destId="{0D758DED-FEB9-47C4-90A0-DF036854293A}" srcOrd="0" destOrd="0" presId="urn:microsoft.com/office/officeart/2016/7/layout/VerticalDownArrowProcess"/>
    <dgm:cxn modelId="{0AE99456-0806-464A-BC48-86BDF73BE5D1}" type="presOf" srcId="{E0E5051B-6311-49D3-B5C9-1AB13FFF6ADD}" destId="{D1A287D3-07DF-4F4A-B142-4404D2B0190A}" srcOrd="0" destOrd="0" presId="urn:microsoft.com/office/officeart/2016/7/layout/VerticalDownArrowProcess"/>
    <dgm:cxn modelId="{77D16283-B5BF-497F-BCA3-74770130776A}" type="presOf" srcId="{CBCA0917-3974-4BB2-B995-FBB2793B4567}" destId="{1B10D9D5-E0B3-4207-8F62-A0C1EBB80E7D}" srcOrd="0" destOrd="0" presId="urn:microsoft.com/office/officeart/2016/7/layout/VerticalDownArrowProcess"/>
    <dgm:cxn modelId="{7CEE0E8C-A67A-4426-BEE7-640A9834AE12}" type="presOf" srcId="{6CBEE521-1760-4FF8-BE72-22E14F5859EF}" destId="{D1A287D3-07DF-4F4A-B142-4404D2B0190A}" srcOrd="0" destOrd="1" presId="urn:microsoft.com/office/officeart/2016/7/layout/VerticalDownArrowProcess"/>
    <dgm:cxn modelId="{513B2C8E-C895-497C-A496-260097C1DDFE}" srcId="{9031FC2C-7891-4098-9C78-41093EF5C7B3}" destId="{0E4FE1C0-09DB-4F7C-98EE-04EA5262B259}" srcOrd="4" destOrd="0" parTransId="{02B92894-B64E-45D3-B7A9-C7146BEEF97E}" sibTransId="{46DEC214-AE11-4310-9216-B3F8B57501F8}"/>
    <dgm:cxn modelId="{94C51295-F15D-4147-B577-1C4ED40DF9C4}" type="presOf" srcId="{9031FC2C-7891-4098-9C78-41093EF5C7B3}" destId="{B3A424E7-6ABD-4414-876B-2D8B1D061230}" srcOrd="0" destOrd="0" presId="urn:microsoft.com/office/officeart/2016/7/layout/VerticalDownArrowProcess"/>
    <dgm:cxn modelId="{7D05559C-FE1A-4FD3-99A0-827F8B658FFA}" type="presOf" srcId="{9E1539A0-1D7B-409F-842B-9FEFFED39A3B}" destId="{A0BE680B-744B-4FC4-B515-6AB8A0ABD62E}" srcOrd="0" destOrd="0" presId="urn:microsoft.com/office/officeart/2016/7/layout/VerticalDownArrowProcess"/>
    <dgm:cxn modelId="{87970EA4-D775-4C2C-9E83-790C6B53BF1F}" type="presOf" srcId="{248AAD73-FAAA-4F27-9A77-AF0431F4A401}" destId="{F6CD9FCB-7BA5-4EEA-820F-F9BD1D771534}" srcOrd="0" destOrd="0" presId="urn:microsoft.com/office/officeart/2016/7/layout/VerticalDownArrowProcess"/>
    <dgm:cxn modelId="{C56698BD-737C-44B1-9548-011385F82A8B}" srcId="{9031FC2C-7891-4098-9C78-41093EF5C7B3}" destId="{8EC1E6EE-D3BC-413D-8D7A-8832570EB9AB}" srcOrd="2" destOrd="0" parTransId="{011F151B-F8F2-45DE-B550-353F28135C61}" sibTransId="{AB7CCD5A-BBB9-437F-809D-08B80A96BD96}"/>
    <dgm:cxn modelId="{3F47F7CF-3EBA-4FD8-A19E-359A2CD3D3F5}" type="presOf" srcId="{8EC1E6EE-D3BC-413D-8D7A-8832570EB9AB}" destId="{FCA56D51-1E2A-47C2-9B33-E6293A742EBE}" srcOrd="0" destOrd="0" presId="urn:microsoft.com/office/officeart/2016/7/layout/VerticalDownArrowProcess"/>
    <dgm:cxn modelId="{5D106DD5-ABCB-4147-8234-9BECABD091AE}" type="presOf" srcId="{912239FD-447F-4903-8443-41F2A618A2A2}" destId="{D1A287D3-07DF-4F4A-B142-4404D2B0190A}" srcOrd="0" destOrd="2" presId="urn:microsoft.com/office/officeart/2016/7/layout/VerticalDownArrowProcess"/>
    <dgm:cxn modelId="{A29192D9-B8AE-49AF-B036-A042FE04244B}" srcId="{0E4FE1C0-09DB-4F7C-98EE-04EA5262B259}" destId="{084FCF9B-AE4D-4FEB-8812-77889885E15E}" srcOrd="0" destOrd="0" parTransId="{95851A99-8F27-486A-A31C-9DDE10E96958}" sibTransId="{F40A944E-5BBD-48D7-8B78-B83B7EF8D8A7}"/>
    <dgm:cxn modelId="{A45A32DD-659B-4445-B4BF-F6E74C0BF88C}" srcId="{E0E5051B-6311-49D3-B5C9-1AB13FFF6ADD}" destId="{912239FD-447F-4903-8443-41F2A618A2A2}" srcOrd="1" destOrd="0" parTransId="{92AE4DB2-454C-45F0-82A0-ACFA51C56757}" sibTransId="{6B3A0E87-2797-4937-B6A9-77AEE8EAEFAC}"/>
    <dgm:cxn modelId="{C62DFADF-E822-48CC-85FF-6FB44C306139}" type="presOf" srcId="{CBCA0917-3974-4BB2-B995-FBB2793B4567}" destId="{B7E36011-FD07-4F8F-B538-E8964081612C}" srcOrd="1" destOrd="0" presId="urn:microsoft.com/office/officeart/2016/7/layout/VerticalDownArrowProcess"/>
    <dgm:cxn modelId="{819F04E9-48C5-43CF-AF89-1295BAD856A1}" type="presOf" srcId="{248AAD73-FAAA-4F27-9A77-AF0431F4A401}" destId="{00906C8C-EE19-4CDA-A62A-8E7545D1EB50}" srcOrd="1" destOrd="0" presId="urn:microsoft.com/office/officeart/2016/7/layout/VerticalDownArrowProcess"/>
    <dgm:cxn modelId="{16A108FA-25BA-4B29-B3AC-94FCD04EEC1A}" srcId="{9031FC2C-7891-4098-9C78-41093EF5C7B3}" destId="{116848D8-6A9A-42B7-951B-7FC26C41937A}" srcOrd="0" destOrd="0" parTransId="{4B8E470A-0435-4253-BC47-F2DACBEFA5D2}" sibTransId="{890E6F00-114D-4213-BF31-6C78D4872F30}"/>
    <dgm:cxn modelId="{D27A33FE-965B-4D6A-8B5B-AE90D9D3ED96}" type="presOf" srcId="{116848D8-6A9A-42B7-951B-7FC26C41937A}" destId="{DC6BD663-7BA8-49CB-9AD1-EFEC8EDFF60E}" srcOrd="1" destOrd="0" presId="urn:microsoft.com/office/officeart/2016/7/layout/VerticalDownArrowProcess"/>
    <dgm:cxn modelId="{D4544B61-7110-4AA3-8A10-AEAE5ED84DA8}" type="presParOf" srcId="{B3A424E7-6ABD-4414-876B-2D8B1D061230}" destId="{D76397CB-9A26-479D-A07D-C5F74B82808A}" srcOrd="0" destOrd="0" presId="urn:microsoft.com/office/officeart/2016/7/layout/VerticalDownArrowProcess"/>
    <dgm:cxn modelId="{451DB925-6E0D-45D7-96F8-5165D6B01C47}" type="presParOf" srcId="{D76397CB-9A26-479D-A07D-C5F74B82808A}" destId="{5C3A3AE1-8530-488A-A154-F23909E3D09A}" srcOrd="0" destOrd="0" presId="urn:microsoft.com/office/officeart/2016/7/layout/VerticalDownArrowProcess"/>
    <dgm:cxn modelId="{39DBF7BA-53FD-47D7-BE0C-F1E0CC3914DF}" type="presParOf" srcId="{D76397CB-9A26-479D-A07D-C5F74B82808A}" destId="{52803FBF-56CF-4901-AE6B-E38EAADD634B}" srcOrd="1" destOrd="0" presId="urn:microsoft.com/office/officeart/2016/7/layout/VerticalDownArrowProcess"/>
    <dgm:cxn modelId="{FD7E1EBC-DEED-4A16-8C41-901453CD3C5D}" type="presParOf" srcId="{B3A424E7-6ABD-4414-876B-2D8B1D061230}" destId="{16CF4BE6-F714-4EA9-825D-05600E015C23}" srcOrd="1" destOrd="0" presId="urn:microsoft.com/office/officeart/2016/7/layout/VerticalDownArrowProcess"/>
    <dgm:cxn modelId="{BE34BD76-04A0-4857-847A-44BC0867C770}" type="presParOf" srcId="{B3A424E7-6ABD-4414-876B-2D8B1D061230}" destId="{22E1CBB3-ACEC-490E-9458-74CA00D764A6}" srcOrd="2" destOrd="0" presId="urn:microsoft.com/office/officeart/2016/7/layout/VerticalDownArrowProcess"/>
    <dgm:cxn modelId="{E687BC4A-B004-4CAE-B939-B17513CD7B1E}" type="presParOf" srcId="{22E1CBB3-ACEC-490E-9458-74CA00D764A6}" destId="{1B10D9D5-E0B3-4207-8F62-A0C1EBB80E7D}" srcOrd="0" destOrd="0" presId="urn:microsoft.com/office/officeart/2016/7/layout/VerticalDownArrowProcess"/>
    <dgm:cxn modelId="{085CB99E-B66C-4B6C-993A-C0A44005C3B7}" type="presParOf" srcId="{22E1CBB3-ACEC-490E-9458-74CA00D764A6}" destId="{B7E36011-FD07-4F8F-B538-E8964081612C}" srcOrd="1" destOrd="0" presId="urn:microsoft.com/office/officeart/2016/7/layout/VerticalDownArrowProcess"/>
    <dgm:cxn modelId="{79282BEE-77D3-4071-B048-BE42FE369C19}" type="presParOf" srcId="{22E1CBB3-ACEC-490E-9458-74CA00D764A6}" destId="{8E09C9A6-6885-4899-B479-F2DF8852CBA3}" srcOrd="2" destOrd="0" presId="urn:microsoft.com/office/officeart/2016/7/layout/VerticalDownArrowProcess"/>
    <dgm:cxn modelId="{B88C7874-1252-4057-B885-DC834A0A96A7}" type="presParOf" srcId="{B3A424E7-6ABD-4414-876B-2D8B1D061230}" destId="{0897DE74-9E95-479E-BEAB-6B719832E09B}" srcOrd="3" destOrd="0" presId="urn:microsoft.com/office/officeart/2016/7/layout/VerticalDownArrowProcess"/>
    <dgm:cxn modelId="{92B6F501-56CD-4AE8-ACD4-040DEC7D17DA}" type="presParOf" srcId="{B3A424E7-6ABD-4414-876B-2D8B1D061230}" destId="{7B38FA92-2AAA-4B38-B973-F92492CAA10D}" srcOrd="4" destOrd="0" presId="urn:microsoft.com/office/officeart/2016/7/layout/VerticalDownArrowProcess"/>
    <dgm:cxn modelId="{20EC4E6E-D674-45F3-8D2A-6E365F0BCCAE}" type="presParOf" srcId="{7B38FA92-2AAA-4B38-B973-F92492CAA10D}" destId="{FCA56D51-1E2A-47C2-9B33-E6293A742EBE}" srcOrd="0" destOrd="0" presId="urn:microsoft.com/office/officeart/2016/7/layout/VerticalDownArrowProcess"/>
    <dgm:cxn modelId="{06ADBE53-C193-4254-89C1-D4BD5138947D}" type="presParOf" srcId="{7B38FA92-2AAA-4B38-B973-F92492CAA10D}" destId="{15DDED21-BC4B-45BA-816D-A81CD9E6C212}" srcOrd="1" destOrd="0" presId="urn:microsoft.com/office/officeart/2016/7/layout/VerticalDownArrowProcess"/>
    <dgm:cxn modelId="{EA33FB8F-1661-4937-8F7A-E42A824008AD}" type="presParOf" srcId="{7B38FA92-2AAA-4B38-B973-F92492CAA10D}" destId="{D1A287D3-07DF-4F4A-B142-4404D2B0190A}" srcOrd="2" destOrd="0" presId="urn:microsoft.com/office/officeart/2016/7/layout/VerticalDownArrowProcess"/>
    <dgm:cxn modelId="{C9F91EF7-7239-4B3B-9B46-F8783E36F01F}" type="presParOf" srcId="{B3A424E7-6ABD-4414-876B-2D8B1D061230}" destId="{51C8AD31-C763-4BE9-B835-FBFF9CB5D757}" srcOrd="5" destOrd="0" presId="urn:microsoft.com/office/officeart/2016/7/layout/VerticalDownArrowProcess"/>
    <dgm:cxn modelId="{AAAA7508-C90C-4707-9628-B5AEEE38FB0D}" type="presParOf" srcId="{B3A424E7-6ABD-4414-876B-2D8B1D061230}" destId="{C8882753-DD5E-4106-AB6B-247A0E1F6696}" srcOrd="6" destOrd="0" presId="urn:microsoft.com/office/officeart/2016/7/layout/VerticalDownArrowProcess"/>
    <dgm:cxn modelId="{A33519E8-E5D5-4B4C-AC66-1DF266DACE78}" type="presParOf" srcId="{C8882753-DD5E-4106-AB6B-247A0E1F6696}" destId="{F6CD9FCB-7BA5-4EEA-820F-F9BD1D771534}" srcOrd="0" destOrd="0" presId="urn:microsoft.com/office/officeart/2016/7/layout/VerticalDownArrowProcess"/>
    <dgm:cxn modelId="{403FCFD1-3A60-4720-8661-A0687D610392}" type="presParOf" srcId="{C8882753-DD5E-4106-AB6B-247A0E1F6696}" destId="{00906C8C-EE19-4CDA-A62A-8E7545D1EB50}" srcOrd="1" destOrd="0" presId="urn:microsoft.com/office/officeart/2016/7/layout/VerticalDownArrowProcess"/>
    <dgm:cxn modelId="{4F894B7D-ED18-49BB-BBB8-A542AA41223D}" type="presParOf" srcId="{C8882753-DD5E-4106-AB6B-247A0E1F6696}" destId="{BEB87C1F-BA7C-460C-91E2-4E0FBE208C19}" srcOrd="2" destOrd="0" presId="urn:microsoft.com/office/officeart/2016/7/layout/VerticalDownArrowProcess"/>
    <dgm:cxn modelId="{45CB41CC-59E4-4FC2-8942-93F31ECC5842}" type="presParOf" srcId="{B3A424E7-6ABD-4414-876B-2D8B1D061230}" destId="{66EA1E03-C9BE-4B76-9CF2-5365B2CEF84E}" srcOrd="7" destOrd="0" presId="urn:microsoft.com/office/officeart/2016/7/layout/VerticalDownArrowProcess"/>
    <dgm:cxn modelId="{4BBB2A74-5B59-44BD-ADB6-627C1CE559E6}" type="presParOf" srcId="{B3A424E7-6ABD-4414-876B-2D8B1D061230}" destId="{0A5E75C6-0676-4DCD-AEDA-CC5A859009EC}" srcOrd="8" destOrd="0" presId="urn:microsoft.com/office/officeart/2016/7/layout/VerticalDownArrowProcess"/>
    <dgm:cxn modelId="{6E1C32BB-43E9-43A2-8330-B1284773AF0C}" type="presParOf" srcId="{0A5E75C6-0676-4DCD-AEDA-CC5A859009EC}" destId="{0D758DED-FEB9-47C4-90A0-DF036854293A}" srcOrd="0" destOrd="0" presId="urn:microsoft.com/office/officeart/2016/7/layout/VerticalDownArrowProcess"/>
    <dgm:cxn modelId="{D09825DE-EE29-4175-A17E-F17B1CC2FF51}" type="presParOf" srcId="{0A5E75C6-0676-4DCD-AEDA-CC5A859009EC}" destId="{DC6BD663-7BA8-49CB-9AD1-EFEC8EDFF60E}" srcOrd="1" destOrd="0" presId="urn:microsoft.com/office/officeart/2016/7/layout/VerticalDownArrowProcess"/>
    <dgm:cxn modelId="{B6A585CE-D94A-4341-A7E4-4AA951A14124}" type="presParOf" srcId="{0A5E75C6-0676-4DCD-AEDA-CC5A859009EC}" destId="{A0BE680B-744B-4FC4-B515-6AB8A0ABD62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2EBCB-C2E1-41C4-A63B-4404FDF17E53}" type="doc">
      <dgm:prSet loTypeId="urn:microsoft.com/office/officeart/2016/7/layout/VerticalDownArrowProcess" loCatId="process" qsTypeId="urn:microsoft.com/office/officeart/2005/8/quickstyle/simple4" qsCatId="simple" csTypeId="urn:microsoft.com/office/officeart/2005/8/colors/colorful5" csCatId="colorful"/>
      <dgm:spPr/>
      <dgm:t>
        <a:bodyPr/>
        <a:lstStyle/>
        <a:p>
          <a:endParaRPr lang="en-US"/>
        </a:p>
      </dgm:t>
    </dgm:pt>
    <dgm:pt modelId="{CFB6B1B1-BD6C-4CB1-A385-52A2ADA23ABE}">
      <dgm:prSet/>
      <dgm:spPr/>
      <dgm:t>
        <a:bodyPr/>
        <a:lstStyle/>
        <a:p>
          <a:r>
            <a:rPr lang="en-US"/>
            <a:t>Remove</a:t>
          </a:r>
        </a:p>
      </dgm:t>
    </dgm:pt>
    <dgm:pt modelId="{22C1E92C-8FAF-483B-8D57-C9FE80C25377}" type="parTrans" cxnId="{25D6C05A-1D4C-4DA7-BA6C-E8F11A21FB74}">
      <dgm:prSet/>
      <dgm:spPr/>
      <dgm:t>
        <a:bodyPr/>
        <a:lstStyle/>
        <a:p>
          <a:endParaRPr lang="en-US"/>
        </a:p>
      </dgm:t>
    </dgm:pt>
    <dgm:pt modelId="{22672C15-DFD5-42FA-B6C3-1AD36EC6B087}" type="sibTrans" cxnId="{25D6C05A-1D4C-4DA7-BA6C-E8F11A21FB74}">
      <dgm:prSet/>
      <dgm:spPr/>
      <dgm:t>
        <a:bodyPr/>
        <a:lstStyle/>
        <a:p>
          <a:endParaRPr lang="en-US"/>
        </a:p>
      </dgm:t>
    </dgm:pt>
    <dgm:pt modelId="{3012C92F-D547-4E88-AA55-96075E400756}">
      <dgm:prSet/>
      <dgm:spPr/>
      <dgm:t>
        <a:bodyPr/>
        <a:lstStyle/>
        <a:p>
          <a:r>
            <a:rPr lang="en-US"/>
            <a:t>Remove an overlay</a:t>
          </a:r>
        </a:p>
      </dgm:t>
    </dgm:pt>
    <dgm:pt modelId="{5236914F-83A8-4B8F-911E-8B1D0CC40A20}" type="parTrans" cxnId="{63DD40DA-E005-4FF3-84DD-74B0D139BA73}">
      <dgm:prSet/>
      <dgm:spPr/>
      <dgm:t>
        <a:bodyPr/>
        <a:lstStyle/>
        <a:p>
          <a:endParaRPr lang="en-US"/>
        </a:p>
      </dgm:t>
    </dgm:pt>
    <dgm:pt modelId="{10DD5B36-8934-4760-987E-B5EDEF45055B}" type="sibTrans" cxnId="{63DD40DA-E005-4FF3-84DD-74B0D139BA73}">
      <dgm:prSet/>
      <dgm:spPr/>
      <dgm:t>
        <a:bodyPr/>
        <a:lstStyle/>
        <a:p>
          <a:endParaRPr lang="en-US"/>
        </a:p>
      </dgm:t>
    </dgm:pt>
    <dgm:pt modelId="{F677E6D8-BC64-46F8-8910-40E6E7FAB148}">
      <dgm:prSet/>
      <dgm:spPr/>
      <dgm:t>
        <a:bodyPr/>
        <a:lstStyle/>
        <a:p>
          <a:r>
            <a:rPr lang="en-US"/>
            <a:t>Remove</a:t>
          </a:r>
        </a:p>
      </dgm:t>
    </dgm:pt>
    <dgm:pt modelId="{7BB946BC-CA31-49B3-A57A-BB7E192C59E0}" type="parTrans" cxnId="{4F6B0019-812F-455F-A472-A3C3BC616189}">
      <dgm:prSet/>
      <dgm:spPr/>
      <dgm:t>
        <a:bodyPr/>
        <a:lstStyle/>
        <a:p>
          <a:endParaRPr lang="en-US"/>
        </a:p>
      </dgm:t>
    </dgm:pt>
    <dgm:pt modelId="{1DB9E3E7-2598-4D43-AB4A-A0FF04A2F642}" type="sibTrans" cxnId="{4F6B0019-812F-455F-A472-A3C3BC616189}">
      <dgm:prSet/>
      <dgm:spPr/>
      <dgm:t>
        <a:bodyPr/>
        <a:lstStyle/>
        <a:p>
          <a:endParaRPr lang="en-US"/>
        </a:p>
      </dgm:t>
    </dgm:pt>
    <dgm:pt modelId="{3069A514-2CC0-4EEA-B1D3-BED3B5BD536D}">
      <dgm:prSet/>
      <dgm:spPr/>
      <dgm:t>
        <a:bodyPr/>
        <a:lstStyle/>
        <a:p>
          <a:r>
            <a:rPr lang="en-US"/>
            <a:t>You can remove a ground overlay with the GroundOverlay.remove() method.</a:t>
          </a:r>
        </a:p>
      </dgm:t>
    </dgm:pt>
    <dgm:pt modelId="{D6C3A259-7C1D-46E4-81E8-8AC693E93A8B}" type="parTrans" cxnId="{5FBDE68F-C99B-4EE6-96E0-678639BD97B4}">
      <dgm:prSet/>
      <dgm:spPr/>
      <dgm:t>
        <a:bodyPr/>
        <a:lstStyle/>
        <a:p>
          <a:endParaRPr lang="en-US"/>
        </a:p>
      </dgm:t>
    </dgm:pt>
    <dgm:pt modelId="{12D32DAE-B836-44E7-A0A8-E4DB99203E62}" type="sibTrans" cxnId="{5FBDE68F-C99B-4EE6-96E0-678639BD97B4}">
      <dgm:prSet/>
      <dgm:spPr/>
      <dgm:t>
        <a:bodyPr/>
        <a:lstStyle/>
        <a:p>
          <a:endParaRPr lang="en-US"/>
        </a:p>
      </dgm:t>
    </dgm:pt>
    <dgm:pt modelId="{DC5987E7-6232-4ECC-9CE5-048B9DA85C09}">
      <dgm:prSet/>
      <dgm:spPr/>
      <dgm:t>
        <a:bodyPr/>
        <a:lstStyle/>
        <a:p>
          <a:r>
            <a:rPr lang="en-US"/>
            <a:t>Change</a:t>
          </a:r>
        </a:p>
      </dgm:t>
    </dgm:pt>
    <dgm:pt modelId="{F88DB600-98A0-4654-9771-CB5FCAC31C23}" type="parTrans" cxnId="{F9CEF805-9D7A-49B4-870D-BA4B908FD142}">
      <dgm:prSet/>
      <dgm:spPr/>
      <dgm:t>
        <a:bodyPr/>
        <a:lstStyle/>
        <a:p>
          <a:endParaRPr lang="en-US"/>
        </a:p>
      </dgm:t>
    </dgm:pt>
    <dgm:pt modelId="{E579A27E-67AF-442A-8264-3F88AF31315D}" type="sibTrans" cxnId="{F9CEF805-9D7A-49B4-870D-BA4B908FD142}">
      <dgm:prSet/>
      <dgm:spPr/>
      <dgm:t>
        <a:bodyPr/>
        <a:lstStyle/>
        <a:p>
          <a:endParaRPr lang="en-US"/>
        </a:p>
      </dgm:t>
    </dgm:pt>
    <dgm:pt modelId="{0BC0CABC-43D1-4C53-8C49-EB02394A6892}">
      <dgm:prSet/>
      <dgm:spPr/>
      <dgm:t>
        <a:bodyPr/>
        <a:lstStyle/>
        <a:p>
          <a:r>
            <a:rPr lang="en-US"/>
            <a:t>Change an overlay</a:t>
          </a:r>
        </a:p>
      </dgm:t>
    </dgm:pt>
    <dgm:pt modelId="{445CB166-38B9-47FC-A9A5-4C63618A695E}" type="parTrans" cxnId="{95B9B569-2AF6-42C1-BB5B-ED87A3E46DDD}">
      <dgm:prSet/>
      <dgm:spPr/>
      <dgm:t>
        <a:bodyPr/>
        <a:lstStyle/>
        <a:p>
          <a:endParaRPr lang="en-US"/>
        </a:p>
      </dgm:t>
    </dgm:pt>
    <dgm:pt modelId="{3A950511-66B1-406A-AE75-2A29F9C3729C}" type="sibTrans" cxnId="{95B9B569-2AF6-42C1-BB5B-ED87A3E46DDD}">
      <dgm:prSet/>
      <dgm:spPr/>
      <dgm:t>
        <a:bodyPr/>
        <a:lstStyle/>
        <a:p>
          <a:endParaRPr lang="en-US"/>
        </a:p>
      </dgm:t>
    </dgm:pt>
    <dgm:pt modelId="{576661BA-31DD-49F5-806D-AE342F845616}">
      <dgm:prSet/>
      <dgm:spPr/>
      <dgm:t>
        <a:bodyPr/>
        <a:lstStyle/>
        <a:p>
          <a:r>
            <a:rPr lang="en-US"/>
            <a:t>Change</a:t>
          </a:r>
        </a:p>
      </dgm:t>
    </dgm:pt>
    <dgm:pt modelId="{F4EE2048-4DD4-4EDF-9D57-92FDBE53D05E}" type="parTrans" cxnId="{A24067BB-58B7-4BFB-9AA8-7DAF1610D8E0}">
      <dgm:prSet/>
      <dgm:spPr/>
      <dgm:t>
        <a:bodyPr/>
        <a:lstStyle/>
        <a:p>
          <a:endParaRPr lang="en-US"/>
        </a:p>
      </dgm:t>
    </dgm:pt>
    <dgm:pt modelId="{5B345CCA-60BF-4F9B-A232-CF752DDF2759}" type="sibTrans" cxnId="{A24067BB-58B7-4BFB-9AA8-7DAF1610D8E0}">
      <dgm:prSet/>
      <dgm:spPr/>
      <dgm:t>
        <a:bodyPr/>
        <a:lstStyle/>
        <a:p>
          <a:endParaRPr lang="en-US"/>
        </a:p>
      </dgm:t>
    </dgm:pt>
    <dgm:pt modelId="{A6578734-B827-4506-9714-D7D118B9AF3E}">
      <dgm:prSet/>
      <dgm:spPr/>
      <dgm:t>
        <a:bodyPr/>
        <a:lstStyle/>
        <a:p>
          <a:r>
            <a:rPr lang="en-US"/>
            <a:t>You can change the ground overlay image after it's been added to the map with the GroundOverlay.setImage(BitmapDescriptor) method.</a:t>
          </a:r>
        </a:p>
      </dgm:t>
    </dgm:pt>
    <dgm:pt modelId="{0F8742D5-8A25-4C84-AEB3-400F754D62A2}" type="parTrans" cxnId="{CD39ECD3-B7A7-4566-92B8-E2AF48BC914A}">
      <dgm:prSet/>
      <dgm:spPr/>
      <dgm:t>
        <a:bodyPr/>
        <a:lstStyle/>
        <a:p>
          <a:endParaRPr lang="en-US"/>
        </a:p>
      </dgm:t>
    </dgm:pt>
    <dgm:pt modelId="{877EE5EA-4899-4E87-AE6B-D1E014E2F969}" type="sibTrans" cxnId="{CD39ECD3-B7A7-4566-92B8-E2AF48BC914A}">
      <dgm:prSet/>
      <dgm:spPr/>
      <dgm:t>
        <a:bodyPr/>
        <a:lstStyle/>
        <a:p>
          <a:endParaRPr lang="en-US"/>
        </a:p>
      </dgm:t>
    </dgm:pt>
    <dgm:pt modelId="{2B82BEFF-9455-4B3C-B749-5F60BB44DDCD}" type="pres">
      <dgm:prSet presAssocID="{1732EBCB-C2E1-41C4-A63B-4404FDF17E53}" presName="Name0" presStyleCnt="0">
        <dgm:presLayoutVars>
          <dgm:dir/>
          <dgm:animLvl val="lvl"/>
          <dgm:resizeHandles val="exact"/>
        </dgm:presLayoutVars>
      </dgm:prSet>
      <dgm:spPr/>
    </dgm:pt>
    <dgm:pt modelId="{CE6420ED-D9D5-4740-BDCE-4724CCCB2ECB}" type="pres">
      <dgm:prSet presAssocID="{576661BA-31DD-49F5-806D-AE342F845616}" presName="boxAndChildren" presStyleCnt="0"/>
      <dgm:spPr/>
    </dgm:pt>
    <dgm:pt modelId="{62397EB6-6DF8-44EF-BD3A-996D0E35BBCF}" type="pres">
      <dgm:prSet presAssocID="{576661BA-31DD-49F5-806D-AE342F845616}" presName="parentTextBox" presStyleLbl="alignNode1" presStyleIdx="0" presStyleCnt="4"/>
      <dgm:spPr/>
    </dgm:pt>
    <dgm:pt modelId="{0262510C-B78D-455E-A694-7969C97B7BB9}" type="pres">
      <dgm:prSet presAssocID="{576661BA-31DD-49F5-806D-AE342F845616}" presName="descendantBox" presStyleLbl="bgAccFollowNode1" presStyleIdx="0" presStyleCnt="4"/>
      <dgm:spPr/>
    </dgm:pt>
    <dgm:pt modelId="{E93C5A45-6D09-4084-AA5D-5139B3F582F6}" type="pres">
      <dgm:prSet presAssocID="{E579A27E-67AF-442A-8264-3F88AF31315D}" presName="sp" presStyleCnt="0"/>
      <dgm:spPr/>
    </dgm:pt>
    <dgm:pt modelId="{E0C7A881-3F88-4989-955F-F7C9C43AF02E}" type="pres">
      <dgm:prSet presAssocID="{DC5987E7-6232-4ECC-9CE5-048B9DA85C09}" presName="arrowAndChildren" presStyleCnt="0"/>
      <dgm:spPr/>
    </dgm:pt>
    <dgm:pt modelId="{83943D69-07D3-4612-A352-0370E9672EBD}" type="pres">
      <dgm:prSet presAssocID="{DC5987E7-6232-4ECC-9CE5-048B9DA85C09}" presName="parentTextArrow" presStyleLbl="node1" presStyleIdx="0" presStyleCnt="0"/>
      <dgm:spPr/>
    </dgm:pt>
    <dgm:pt modelId="{F05EBC93-A0B4-4C6E-9616-FD889B054E81}" type="pres">
      <dgm:prSet presAssocID="{DC5987E7-6232-4ECC-9CE5-048B9DA85C09}" presName="arrow" presStyleLbl="alignNode1" presStyleIdx="1" presStyleCnt="4"/>
      <dgm:spPr/>
    </dgm:pt>
    <dgm:pt modelId="{27FE0F58-623C-4117-9C22-E3F49F14B99A}" type="pres">
      <dgm:prSet presAssocID="{DC5987E7-6232-4ECC-9CE5-048B9DA85C09}" presName="descendantArrow" presStyleLbl="bgAccFollowNode1" presStyleIdx="1" presStyleCnt="4"/>
      <dgm:spPr/>
    </dgm:pt>
    <dgm:pt modelId="{96FCCBBE-C5FA-4FEA-BDAE-48EC9A06C563}" type="pres">
      <dgm:prSet presAssocID="{1DB9E3E7-2598-4D43-AB4A-A0FF04A2F642}" presName="sp" presStyleCnt="0"/>
      <dgm:spPr/>
    </dgm:pt>
    <dgm:pt modelId="{D5F96675-0F83-452C-BCDD-9D5010BDEE96}" type="pres">
      <dgm:prSet presAssocID="{F677E6D8-BC64-46F8-8910-40E6E7FAB148}" presName="arrowAndChildren" presStyleCnt="0"/>
      <dgm:spPr/>
    </dgm:pt>
    <dgm:pt modelId="{7E3A66DC-8C97-471E-93E9-86EFD88E2058}" type="pres">
      <dgm:prSet presAssocID="{F677E6D8-BC64-46F8-8910-40E6E7FAB148}" presName="parentTextArrow" presStyleLbl="node1" presStyleIdx="0" presStyleCnt="0"/>
      <dgm:spPr/>
    </dgm:pt>
    <dgm:pt modelId="{B5A672F2-9675-4547-B89D-A12476909C40}" type="pres">
      <dgm:prSet presAssocID="{F677E6D8-BC64-46F8-8910-40E6E7FAB148}" presName="arrow" presStyleLbl="alignNode1" presStyleIdx="2" presStyleCnt="4"/>
      <dgm:spPr/>
    </dgm:pt>
    <dgm:pt modelId="{B0F7AE0B-0712-44DC-9036-2C400D66A8C1}" type="pres">
      <dgm:prSet presAssocID="{F677E6D8-BC64-46F8-8910-40E6E7FAB148}" presName="descendantArrow" presStyleLbl="bgAccFollowNode1" presStyleIdx="2" presStyleCnt="4"/>
      <dgm:spPr/>
    </dgm:pt>
    <dgm:pt modelId="{A0BE3006-3224-4D52-957D-688F5B4F5567}" type="pres">
      <dgm:prSet presAssocID="{22672C15-DFD5-42FA-B6C3-1AD36EC6B087}" presName="sp" presStyleCnt="0"/>
      <dgm:spPr/>
    </dgm:pt>
    <dgm:pt modelId="{9896E261-2A50-4238-AE1C-F68D3C3A76D9}" type="pres">
      <dgm:prSet presAssocID="{CFB6B1B1-BD6C-4CB1-A385-52A2ADA23ABE}" presName="arrowAndChildren" presStyleCnt="0"/>
      <dgm:spPr/>
    </dgm:pt>
    <dgm:pt modelId="{0A5FCDB7-B3E9-4213-8D29-D06BE304501D}" type="pres">
      <dgm:prSet presAssocID="{CFB6B1B1-BD6C-4CB1-A385-52A2ADA23ABE}" presName="parentTextArrow" presStyleLbl="node1" presStyleIdx="0" presStyleCnt="0"/>
      <dgm:spPr/>
    </dgm:pt>
    <dgm:pt modelId="{04676A0A-5A5A-4AC9-B365-C28BA0CF200C}" type="pres">
      <dgm:prSet presAssocID="{CFB6B1B1-BD6C-4CB1-A385-52A2ADA23ABE}" presName="arrow" presStyleLbl="alignNode1" presStyleIdx="3" presStyleCnt="4"/>
      <dgm:spPr/>
    </dgm:pt>
    <dgm:pt modelId="{870A5752-A398-4432-AAE2-374BAEDFB45D}" type="pres">
      <dgm:prSet presAssocID="{CFB6B1B1-BD6C-4CB1-A385-52A2ADA23ABE}" presName="descendantArrow" presStyleLbl="bgAccFollowNode1" presStyleIdx="3" presStyleCnt="4"/>
      <dgm:spPr/>
    </dgm:pt>
  </dgm:ptLst>
  <dgm:cxnLst>
    <dgm:cxn modelId="{F9CEF805-9D7A-49B4-870D-BA4B908FD142}" srcId="{1732EBCB-C2E1-41C4-A63B-4404FDF17E53}" destId="{DC5987E7-6232-4ECC-9CE5-048B9DA85C09}" srcOrd="2" destOrd="0" parTransId="{F88DB600-98A0-4654-9771-CB5FCAC31C23}" sibTransId="{E579A27E-67AF-442A-8264-3F88AF31315D}"/>
    <dgm:cxn modelId="{E7819008-BBE5-49DF-BBB3-CB736ED543EA}" type="presOf" srcId="{DC5987E7-6232-4ECC-9CE5-048B9DA85C09}" destId="{83943D69-07D3-4612-A352-0370E9672EBD}" srcOrd="0" destOrd="0" presId="urn:microsoft.com/office/officeart/2016/7/layout/VerticalDownArrowProcess"/>
    <dgm:cxn modelId="{9BD7D10A-2B10-4B38-96E1-E9DCE045B686}" type="presOf" srcId="{576661BA-31DD-49F5-806D-AE342F845616}" destId="{62397EB6-6DF8-44EF-BD3A-996D0E35BBCF}" srcOrd="0" destOrd="0" presId="urn:microsoft.com/office/officeart/2016/7/layout/VerticalDownArrowProcess"/>
    <dgm:cxn modelId="{4F6B0019-812F-455F-A472-A3C3BC616189}" srcId="{1732EBCB-C2E1-41C4-A63B-4404FDF17E53}" destId="{F677E6D8-BC64-46F8-8910-40E6E7FAB148}" srcOrd="1" destOrd="0" parTransId="{7BB946BC-CA31-49B3-A57A-BB7E192C59E0}" sibTransId="{1DB9E3E7-2598-4D43-AB4A-A0FF04A2F642}"/>
    <dgm:cxn modelId="{E39E8B44-7CEB-458A-8F7C-89F5980F0CFB}" type="presOf" srcId="{F677E6D8-BC64-46F8-8910-40E6E7FAB148}" destId="{7E3A66DC-8C97-471E-93E9-86EFD88E2058}" srcOrd="0" destOrd="0" presId="urn:microsoft.com/office/officeart/2016/7/layout/VerticalDownArrowProcess"/>
    <dgm:cxn modelId="{95B9B569-2AF6-42C1-BB5B-ED87A3E46DDD}" srcId="{DC5987E7-6232-4ECC-9CE5-048B9DA85C09}" destId="{0BC0CABC-43D1-4C53-8C49-EB02394A6892}" srcOrd="0" destOrd="0" parTransId="{445CB166-38B9-47FC-A9A5-4C63618A695E}" sibTransId="{3A950511-66B1-406A-AE75-2A29F9C3729C}"/>
    <dgm:cxn modelId="{8963D754-909D-49D3-B633-976D51AF0054}" type="presOf" srcId="{3069A514-2CC0-4EEA-B1D3-BED3B5BD536D}" destId="{B0F7AE0B-0712-44DC-9036-2C400D66A8C1}" srcOrd="0" destOrd="0" presId="urn:microsoft.com/office/officeart/2016/7/layout/VerticalDownArrowProcess"/>
    <dgm:cxn modelId="{25D6C05A-1D4C-4DA7-BA6C-E8F11A21FB74}" srcId="{1732EBCB-C2E1-41C4-A63B-4404FDF17E53}" destId="{CFB6B1B1-BD6C-4CB1-A385-52A2ADA23ABE}" srcOrd="0" destOrd="0" parTransId="{22C1E92C-8FAF-483B-8D57-C9FE80C25377}" sibTransId="{22672C15-DFD5-42FA-B6C3-1AD36EC6B087}"/>
    <dgm:cxn modelId="{5FBDE68F-C99B-4EE6-96E0-678639BD97B4}" srcId="{F677E6D8-BC64-46F8-8910-40E6E7FAB148}" destId="{3069A514-2CC0-4EEA-B1D3-BED3B5BD536D}" srcOrd="0" destOrd="0" parTransId="{D6C3A259-7C1D-46E4-81E8-8AC693E93A8B}" sibTransId="{12D32DAE-B836-44E7-A0A8-E4DB99203E62}"/>
    <dgm:cxn modelId="{5FC3689B-CFCF-468E-BD3C-C7B13DF4980C}" type="presOf" srcId="{1732EBCB-C2E1-41C4-A63B-4404FDF17E53}" destId="{2B82BEFF-9455-4B3C-B749-5F60BB44DDCD}" srcOrd="0" destOrd="0" presId="urn:microsoft.com/office/officeart/2016/7/layout/VerticalDownArrowProcess"/>
    <dgm:cxn modelId="{B6C090A1-C936-41C8-B5FD-38BBFCC7C25B}" type="presOf" srcId="{CFB6B1B1-BD6C-4CB1-A385-52A2ADA23ABE}" destId="{04676A0A-5A5A-4AC9-B365-C28BA0CF200C}" srcOrd="1" destOrd="0" presId="urn:microsoft.com/office/officeart/2016/7/layout/VerticalDownArrowProcess"/>
    <dgm:cxn modelId="{5132FCA3-5F2F-4092-AF5B-0FAD4DCDFD99}" type="presOf" srcId="{DC5987E7-6232-4ECC-9CE5-048B9DA85C09}" destId="{F05EBC93-A0B4-4C6E-9616-FD889B054E81}" srcOrd="1" destOrd="0" presId="urn:microsoft.com/office/officeart/2016/7/layout/VerticalDownArrowProcess"/>
    <dgm:cxn modelId="{C6CEBEA9-6158-403D-BC69-D698F87AD3F2}" type="presOf" srcId="{0BC0CABC-43D1-4C53-8C49-EB02394A6892}" destId="{27FE0F58-623C-4117-9C22-E3F49F14B99A}" srcOrd="0" destOrd="0" presId="urn:microsoft.com/office/officeart/2016/7/layout/VerticalDownArrowProcess"/>
    <dgm:cxn modelId="{45F4E6B9-3F91-428B-86EF-28D0012A9E74}" type="presOf" srcId="{A6578734-B827-4506-9714-D7D118B9AF3E}" destId="{0262510C-B78D-455E-A694-7969C97B7BB9}" srcOrd="0" destOrd="0" presId="urn:microsoft.com/office/officeart/2016/7/layout/VerticalDownArrowProcess"/>
    <dgm:cxn modelId="{A24067BB-58B7-4BFB-9AA8-7DAF1610D8E0}" srcId="{1732EBCB-C2E1-41C4-A63B-4404FDF17E53}" destId="{576661BA-31DD-49F5-806D-AE342F845616}" srcOrd="3" destOrd="0" parTransId="{F4EE2048-4DD4-4EDF-9D57-92FDBE53D05E}" sibTransId="{5B345CCA-60BF-4F9B-A232-CF752DDF2759}"/>
    <dgm:cxn modelId="{573E92C2-CB0E-4736-B8D5-193E1891C938}" type="presOf" srcId="{3012C92F-D547-4E88-AA55-96075E400756}" destId="{870A5752-A398-4432-AAE2-374BAEDFB45D}" srcOrd="0" destOrd="0" presId="urn:microsoft.com/office/officeart/2016/7/layout/VerticalDownArrowProcess"/>
    <dgm:cxn modelId="{CD39ECD3-B7A7-4566-92B8-E2AF48BC914A}" srcId="{576661BA-31DD-49F5-806D-AE342F845616}" destId="{A6578734-B827-4506-9714-D7D118B9AF3E}" srcOrd="0" destOrd="0" parTransId="{0F8742D5-8A25-4C84-AEB3-400F754D62A2}" sibTransId="{877EE5EA-4899-4E87-AE6B-D1E014E2F969}"/>
    <dgm:cxn modelId="{EF1393D6-D592-4500-8243-44B297D4740F}" type="presOf" srcId="{F677E6D8-BC64-46F8-8910-40E6E7FAB148}" destId="{B5A672F2-9675-4547-B89D-A12476909C40}" srcOrd="1" destOrd="0" presId="urn:microsoft.com/office/officeart/2016/7/layout/VerticalDownArrowProcess"/>
    <dgm:cxn modelId="{63DD40DA-E005-4FF3-84DD-74B0D139BA73}" srcId="{CFB6B1B1-BD6C-4CB1-A385-52A2ADA23ABE}" destId="{3012C92F-D547-4E88-AA55-96075E400756}" srcOrd="0" destOrd="0" parTransId="{5236914F-83A8-4B8F-911E-8B1D0CC40A20}" sibTransId="{10DD5B36-8934-4760-987E-B5EDEF45055B}"/>
    <dgm:cxn modelId="{A07FB0E6-AE54-45D0-8153-C9FF4DA9C2F5}" type="presOf" srcId="{CFB6B1B1-BD6C-4CB1-A385-52A2ADA23ABE}" destId="{0A5FCDB7-B3E9-4213-8D29-D06BE304501D}" srcOrd="0" destOrd="0" presId="urn:microsoft.com/office/officeart/2016/7/layout/VerticalDownArrowProcess"/>
    <dgm:cxn modelId="{9808D31A-3D42-4EF4-A132-01AB514A00FA}" type="presParOf" srcId="{2B82BEFF-9455-4B3C-B749-5F60BB44DDCD}" destId="{CE6420ED-D9D5-4740-BDCE-4724CCCB2ECB}" srcOrd="0" destOrd="0" presId="urn:microsoft.com/office/officeart/2016/7/layout/VerticalDownArrowProcess"/>
    <dgm:cxn modelId="{561E9D6C-AD3E-4257-AE2A-4A3A1046D2C9}" type="presParOf" srcId="{CE6420ED-D9D5-4740-BDCE-4724CCCB2ECB}" destId="{62397EB6-6DF8-44EF-BD3A-996D0E35BBCF}" srcOrd="0" destOrd="0" presId="urn:microsoft.com/office/officeart/2016/7/layout/VerticalDownArrowProcess"/>
    <dgm:cxn modelId="{C4987A9A-621E-4B03-A243-16329292685E}" type="presParOf" srcId="{CE6420ED-D9D5-4740-BDCE-4724CCCB2ECB}" destId="{0262510C-B78D-455E-A694-7969C97B7BB9}" srcOrd="1" destOrd="0" presId="urn:microsoft.com/office/officeart/2016/7/layout/VerticalDownArrowProcess"/>
    <dgm:cxn modelId="{430D7D93-D786-485E-A0EE-ED78FABCCC23}" type="presParOf" srcId="{2B82BEFF-9455-4B3C-B749-5F60BB44DDCD}" destId="{E93C5A45-6D09-4084-AA5D-5139B3F582F6}" srcOrd="1" destOrd="0" presId="urn:microsoft.com/office/officeart/2016/7/layout/VerticalDownArrowProcess"/>
    <dgm:cxn modelId="{53C1DEFF-BBC1-4552-A250-4734355D02FA}" type="presParOf" srcId="{2B82BEFF-9455-4B3C-B749-5F60BB44DDCD}" destId="{E0C7A881-3F88-4989-955F-F7C9C43AF02E}" srcOrd="2" destOrd="0" presId="urn:microsoft.com/office/officeart/2016/7/layout/VerticalDownArrowProcess"/>
    <dgm:cxn modelId="{934AB24F-4D4F-4DED-8160-8F9A495D2789}" type="presParOf" srcId="{E0C7A881-3F88-4989-955F-F7C9C43AF02E}" destId="{83943D69-07D3-4612-A352-0370E9672EBD}" srcOrd="0" destOrd="0" presId="urn:microsoft.com/office/officeart/2016/7/layout/VerticalDownArrowProcess"/>
    <dgm:cxn modelId="{CAF5BB71-D170-4C54-99B3-18854568EF0E}" type="presParOf" srcId="{E0C7A881-3F88-4989-955F-F7C9C43AF02E}" destId="{F05EBC93-A0B4-4C6E-9616-FD889B054E81}" srcOrd="1" destOrd="0" presId="urn:microsoft.com/office/officeart/2016/7/layout/VerticalDownArrowProcess"/>
    <dgm:cxn modelId="{FA2E66F2-932E-48D3-8403-A204599A472A}" type="presParOf" srcId="{E0C7A881-3F88-4989-955F-F7C9C43AF02E}" destId="{27FE0F58-623C-4117-9C22-E3F49F14B99A}" srcOrd="2" destOrd="0" presId="urn:microsoft.com/office/officeart/2016/7/layout/VerticalDownArrowProcess"/>
    <dgm:cxn modelId="{147C492D-1B37-4587-B6FF-00EB3CFDD01A}" type="presParOf" srcId="{2B82BEFF-9455-4B3C-B749-5F60BB44DDCD}" destId="{96FCCBBE-C5FA-4FEA-BDAE-48EC9A06C563}" srcOrd="3" destOrd="0" presId="urn:microsoft.com/office/officeart/2016/7/layout/VerticalDownArrowProcess"/>
    <dgm:cxn modelId="{4C74E119-8D50-4528-B9D0-3E5F6A95AF4A}" type="presParOf" srcId="{2B82BEFF-9455-4B3C-B749-5F60BB44DDCD}" destId="{D5F96675-0F83-452C-BCDD-9D5010BDEE96}" srcOrd="4" destOrd="0" presId="urn:microsoft.com/office/officeart/2016/7/layout/VerticalDownArrowProcess"/>
    <dgm:cxn modelId="{FAA4F6E9-4B9C-4643-BEDE-37B01172B6B4}" type="presParOf" srcId="{D5F96675-0F83-452C-BCDD-9D5010BDEE96}" destId="{7E3A66DC-8C97-471E-93E9-86EFD88E2058}" srcOrd="0" destOrd="0" presId="urn:microsoft.com/office/officeart/2016/7/layout/VerticalDownArrowProcess"/>
    <dgm:cxn modelId="{9C585796-1F1F-4137-AAAB-E0BD69B7E6F4}" type="presParOf" srcId="{D5F96675-0F83-452C-BCDD-9D5010BDEE96}" destId="{B5A672F2-9675-4547-B89D-A12476909C40}" srcOrd="1" destOrd="0" presId="urn:microsoft.com/office/officeart/2016/7/layout/VerticalDownArrowProcess"/>
    <dgm:cxn modelId="{B77CAEFF-4EAB-4F7C-A44B-8FE112E672F3}" type="presParOf" srcId="{D5F96675-0F83-452C-BCDD-9D5010BDEE96}" destId="{B0F7AE0B-0712-44DC-9036-2C400D66A8C1}" srcOrd="2" destOrd="0" presId="urn:microsoft.com/office/officeart/2016/7/layout/VerticalDownArrowProcess"/>
    <dgm:cxn modelId="{07889E0D-BF07-4E0A-8FDB-0FC6920B04D4}" type="presParOf" srcId="{2B82BEFF-9455-4B3C-B749-5F60BB44DDCD}" destId="{A0BE3006-3224-4D52-957D-688F5B4F5567}" srcOrd="5" destOrd="0" presId="urn:microsoft.com/office/officeart/2016/7/layout/VerticalDownArrowProcess"/>
    <dgm:cxn modelId="{938BCA2B-5371-4540-9A46-9ABA085E904B}" type="presParOf" srcId="{2B82BEFF-9455-4B3C-B749-5F60BB44DDCD}" destId="{9896E261-2A50-4238-AE1C-F68D3C3A76D9}" srcOrd="6" destOrd="0" presId="urn:microsoft.com/office/officeart/2016/7/layout/VerticalDownArrowProcess"/>
    <dgm:cxn modelId="{09327E51-9CE6-4E4E-A8B1-267604B5A398}" type="presParOf" srcId="{9896E261-2A50-4238-AE1C-F68D3C3A76D9}" destId="{0A5FCDB7-B3E9-4213-8D29-D06BE304501D}" srcOrd="0" destOrd="0" presId="urn:microsoft.com/office/officeart/2016/7/layout/VerticalDownArrowProcess"/>
    <dgm:cxn modelId="{08DCDA7E-A275-40DC-8D00-56CCCE8A5A39}" type="presParOf" srcId="{9896E261-2A50-4238-AE1C-F68D3C3A76D9}" destId="{04676A0A-5A5A-4AC9-B365-C28BA0CF200C}" srcOrd="1" destOrd="0" presId="urn:microsoft.com/office/officeart/2016/7/layout/VerticalDownArrowProcess"/>
    <dgm:cxn modelId="{ACCE768D-3DAC-4F6C-BA02-B0A275FFE5C2}" type="presParOf" srcId="{9896E261-2A50-4238-AE1C-F68D3C3A76D9}" destId="{870A5752-A398-4432-AAE2-374BAEDFB45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7D018-2750-4784-B31F-AE0B1AF5B0FD}">
      <dsp:nvSpPr>
        <dsp:cNvPr id="0" name=""/>
        <dsp:cNvSpPr/>
      </dsp:nvSpPr>
      <dsp:spPr>
        <a:xfrm>
          <a:off x="162035" y="731540"/>
          <a:ext cx="681234" cy="68123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21FC4-312F-466C-A25D-AC4116303CFE}">
      <dsp:nvSpPr>
        <dsp:cNvPr id="0" name=""/>
        <dsp:cNvSpPr/>
      </dsp:nvSpPr>
      <dsp:spPr>
        <a:xfrm>
          <a:off x="305094" y="874599"/>
          <a:ext cx="395116" cy="3951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390B20-E28F-4890-9E5A-28DCE85FD7B5}">
      <dsp:nvSpPr>
        <dsp:cNvPr id="0" name=""/>
        <dsp:cNvSpPr/>
      </dsp:nvSpPr>
      <dsp:spPr>
        <a:xfrm>
          <a:off x="989248" y="731540"/>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Create a new project in Android Studio</a:t>
          </a:r>
          <a:endParaRPr lang="en-US" sz="1400" kern="1200"/>
        </a:p>
      </dsp:txBody>
      <dsp:txXfrm>
        <a:off x="989248" y="731540"/>
        <a:ext cx="1605767" cy="681234"/>
      </dsp:txXfrm>
    </dsp:sp>
    <dsp:sp modelId="{7910D15C-63EA-4234-BBFD-4362A7932928}">
      <dsp:nvSpPr>
        <dsp:cNvPr id="0" name=""/>
        <dsp:cNvSpPr/>
      </dsp:nvSpPr>
      <dsp:spPr>
        <a:xfrm>
          <a:off x="2874808" y="731540"/>
          <a:ext cx="681234" cy="681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EA983-E73F-42D5-88B1-A88FD28F7838}">
      <dsp:nvSpPr>
        <dsp:cNvPr id="0" name=""/>
        <dsp:cNvSpPr/>
      </dsp:nvSpPr>
      <dsp:spPr>
        <a:xfrm>
          <a:off x="3017867" y="874599"/>
          <a:ext cx="395116" cy="3951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37F9BF-33B8-4387-9760-7D4A84D5D2A5}">
      <dsp:nvSpPr>
        <dsp:cNvPr id="0" name=""/>
        <dsp:cNvSpPr/>
      </dsp:nvSpPr>
      <dsp:spPr>
        <a:xfrm>
          <a:off x="3702021" y="731540"/>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chemeClr val="accent1">
                  <a:lumMod val="60000"/>
                  <a:lumOff val="40000"/>
                </a:schemeClr>
              </a:solidFill>
            </a:rPr>
            <a:t>Use SDK manager to download Required API’s</a:t>
          </a:r>
          <a:endParaRPr lang="en-US" sz="1400" kern="1200" dirty="0">
            <a:solidFill>
              <a:schemeClr val="accent1">
                <a:lumMod val="60000"/>
                <a:lumOff val="40000"/>
              </a:schemeClr>
            </a:solidFill>
          </a:endParaRPr>
        </a:p>
      </dsp:txBody>
      <dsp:txXfrm>
        <a:off x="3702021" y="731540"/>
        <a:ext cx="1605767" cy="681234"/>
      </dsp:txXfrm>
    </dsp:sp>
    <dsp:sp modelId="{642F15BD-F017-4324-931D-A3AD93F0778E}">
      <dsp:nvSpPr>
        <dsp:cNvPr id="0" name=""/>
        <dsp:cNvSpPr/>
      </dsp:nvSpPr>
      <dsp:spPr>
        <a:xfrm>
          <a:off x="5587581" y="731540"/>
          <a:ext cx="681234" cy="68123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463530-E4D2-4E5A-BF3B-D7DD65FD2975}">
      <dsp:nvSpPr>
        <dsp:cNvPr id="0" name=""/>
        <dsp:cNvSpPr/>
      </dsp:nvSpPr>
      <dsp:spPr>
        <a:xfrm>
          <a:off x="5730640" y="874599"/>
          <a:ext cx="395116" cy="3951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D75B21-3AB7-4EB7-BBC7-FB58872F8DF8}">
      <dsp:nvSpPr>
        <dsp:cNvPr id="0" name=""/>
        <dsp:cNvSpPr/>
      </dsp:nvSpPr>
      <dsp:spPr>
        <a:xfrm>
          <a:off x="6414794" y="731540"/>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Add Google services to your Project</a:t>
          </a:r>
          <a:endParaRPr lang="en-US" sz="1400" kern="1200"/>
        </a:p>
      </dsp:txBody>
      <dsp:txXfrm>
        <a:off x="6414794" y="731540"/>
        <a:ext cx="1605767" cy="681234"/>
      </dsp:txXfrm>
    </dsp:sp>
    <dsp:sp modelId="{EF87B25C-FDBD-441A-B145-1F0EFDCD480A}">
      <dsp:nvSpPr>
        <dsp:cNvPr id="0" name=""/>
        <dsp:cNvSpPr/>
      </dsp:nvSpPr>
      <dsp:spPr>
        <a:xfrm>
          <a:off x="8300354" y="731540"/>
          <a:ext cx="681234" cy="68123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999CB-CC93-4A1E-AD3C-EBFE5DC93AF3}">
      <dsp:nvSpPr>
        <dsp:cNvPr id="0" name=""/>
        <dsp:cNvSpPr/>
      </dsp:nvSpPr>
      <dsp:spPr>
        <a:xfrm>
          <a:off x="8443413" y="874599"/>
          <a:ext cx="395116" cy="3951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07E8C3-505A-4858-BC0D-ED195C623F59}">
      <dsp:nvSpPr>
        <dsp:cNvPr id="0" name=""/>
        <dsp:cNvSpPr/>
      </dsp:nvSpPr>
      <dsp:spPr>
        <a:xfrm>
          <a:off x="9127567" y="731540"/>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Add the Map fragment</a:t>
          </a:r>
          <a:endParaRPr lang="en-US" sz="1400" kern="1200"/>
        </a:p>
      </dsp:txBody>
      <dsp:txXfrm>
        <a:off x="9127567" y="731540"/>
        <a:ext cx="1605767" cy="681234"/>
      </dsp:txXfrm>
    </dsp:sp>
    <dsp:sp modelId="{6F1E2957-B0CD-405B-94AC-3C99DA845CCD}">
      <dsp:nvSpPr>
        <dsp:cNvPr id="0" name=""/>
        <dsp:cNvSpPr/>
      </dsp:nvSpPr>
      <dsp:spPr>
        <a:xfrm>
          <a:off x="162035" y="1991502"/>
          <a:ext cx="681234" cy="68123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F2C4B8-E400-48E9-97BE-112D8B1BF148}">
      <dsp:nvSpPr>
        <dsp:cNvPr id="0" name=""/>
        <dsp:cNvSpPr/>
      </dsp:nvSpPr>
      <dsp:spPr>
        <a:xfrm>
          <a:off x="305094" y="2134561"/>
          <a:ext cx="395116" cy="3951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0FD74C-F9FE-4CA0-A92C-709F1C575444}">
      <dsp:nvSpPr>
        <dsp:cNvPr id="0" name=""/>
        <dsp:cNvSpPr/>
      </dsp:nvSpPr>
      <dsp:spPr>
        <a:xfrm>
          <a:off x="989248" y="1991502"/>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chemeClr val="accent1">
                  <a:lumMod val="60000"/>
                  <a:lumOff val="40000"/>
                </a:schemeClr>
              </a:solidFill>
            </a:rPr>
            <a:t>Get the Google Map API key</a:t>
          </a:r>
          <a:endParaRPr lang="en-US" sz="1400" kern="1200" dirty="0">
            <a:solidFill>
              <a:schemeClr val="accent1">
                <a:lumMod val="60000"/>
                <a:lumOff val="40000"/>
              </a:schemeClr>
            </a:solidFill>
          </a:endParaRPr>
        </a:p>
      </dsp:txBody>
      <dsp:txXfrm>
        <a:off x="989248" y="1991502"/>
        <a:ext cx="1605767" cy="681234"/>
      </dsp:txXfrm>
    </dsp:sp>
    <dsp:sp modelId="{198E3A8E-B725-4911-9D93-09CC68E42F16}">
      <dsp:nvSpPr>
        <dsp:cNvPr id="0" name=""/>
        <dsp:cNvSpPr/>
      </dsp:nvSpPr>
      <dsp:spPr>
        <a:xfrm>
          <a:off x="2874808" y="1991502"/>
          <a:ext cx="681234" cy="68123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29241-7130-4CFB-A94F-7CC9CB998C78}">
      <dsp:nvSpPr>
        <dsp:cNvPr id="0" name=""/>
        <dsp:cNvSpPr/>
      </dsp:nvSpPr>
      <dsp:spPr>
        <a:xfrm>
          <a:off x="3017867" y="2134561"/>
          <a:ext cx="395116" cy="3951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4E139A-9681-4473-A169-7B67CA563EA5}">
      <dsp:nvSpPr>
        <dsp:cNvPr id="0" name=""/>
        <dsp:cNvSpPr/>
      </dsp:nvSpPr>
      <dsp:spPr>
        <a:xfrm>
          <a:off x="3702021" y="1991502"/>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Add the Key in API key</a:t>
          </a:r>
          <a:endParaRPr lang="en-US" sz="1400" kern="1200"/>
        </a:p>
      </dsp:txBody>
      <dsp:txXfrm>
        <a:off x="3702021" y="1991502"/>
        <a:ext cx="1605767" cy="681234"/>
      </dsp:txXfrm>
    </dsp:sp>
    <dsp:sp modelId="{E1D5E145-6567-4CBE-BB9F-246D598329AF}">
      <dsp:nvSpPr>
        <dsp:cNvPr id="0" name=""/>
        <dsp:cNvSpPr/>
      </dsp:nvSpPr>
      <dsp:spPr>
        <a:xfrm>
          <a:off x="5587581" y="1991502"/>
          <a:ext cx="681234" cy="681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A07208-AEE4-4C82-939E-CD559A7D035D}">
      <dsp:nvSpPr>
        <dsp:cNvPr id="0" name=""/>
        <dsp:cNvSpPr/>
      </dsp:nvSpPr>
      <dsp:spPr>
        <a:xfrm>
          <a:off x="5730640" y="2134561"/>
          <a:ext cx="395116" cy="39511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8460D-F670-4975-AF53-AAAAD5ED27A9}">
      <dsp:nvSpPr>
        <dsp:cNvPr id="0" name=""/>
        <dsp:cNvSpPr/>
      </dsp:nvSpPr>
      <dsp:spPr>
        <a:xfrm>
          <a:off x="6414794" y="1991502"/>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Add Markers to MAP</a:t>
          </a:r>
          <a:endParaRPr lang="en-US" sz="1400" kern="1200"/>
        </a:p>
      </dsp:txBody>
      <dsp:txXfrm>
        <a:off x="6414794" y="1991502"/>
        <a:ext cx="1605767" cy="681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C497A-7807-4814-A16E-65B5B070B4A4}">
      <dsp:nvSpPr>
        <dsp:cNvPr id="0" name=""/>
        <dsp:cNvSpPr/>
      </dsp:nvSpPr>
      <dsp:spPr>
        <a:xfrm>
          <a:off x="740369" y="468180"/>
          <a:ext cx="1065807" cy="1065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A74477-FCD1-4BE8-A24F-0B62C03E4A56}">
      <dsp:nvSpPr>
        <dsp:cNvPr id="0" name=""/>
        <dsp:cNvSpPr/>
      </dsp:nvSpPr>
      <dsp:spPr>
        <a:xfrm>
          <a:off x="89042" y="1904348"/>
          <a:ext cx="2368460" cy="103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Ground overlays are image overlays that are tied to latitude/longitude coordinates, so they move when you drag or zoom the map.</a:t>
          </a:r>
          <a:endParaRPr lang="en-US" sz="1100" kern="1200"/>
        </a:p>
      </dsp:txBody>
      <dsp:txXfrm>
        <a:off x="89042" y="1904348"/>
        <a:ext cx="2368460" cy="1031748"/>
      </dsp:txXfrm>
    </dsp:sp>
    <dsp:sp modelId="{068A67D9-551D-4A18-B09A-467C0B1EB53C}">
      <dsp:nvSpPr>
        <dsp:cNvPr id="0" name=""/>
        <dsp:cNvSpPr/>
      </dsp:nvSpPr>
      <dsp:spPr>
        <a:xfrm>
          <a:off x="3523310" y="468180"/>
          <a:ext cx="1065807" cy="1065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4D924D-4A25-4C88-AE86-F158C80042AE}">
      <dsp:nvSpPr>
        <dsp:cNvPr id="0" name=""/>
        <dsp:cNvSpPr/>
      </dsp:nvSpPr>
      <dsp:spPr>
        <a:xfrm>
          <a:off x="2871984" y="1904348"/>
          <a:ext cx="2368460" cy="103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A ground overlay is an image that is fixed to a map. </a:t>
          </a:r>
          <a:endParaRPr lang="en-US" sz="1100" kern="1200"/>
        </a:p>
      </dsp:txBody>
      <dsp:txXfrm>
        <a:off x="2871984" y="1904348"/>
        <a:ext cx="2368460" cy="1031748"/>
      </dsp:txXfrm>
    </dsp:sp>
    <dsp:sp modelId="{773857DB-7B07-4384-AFD9-EB0A940C99C0}">
      <dsp:nvSpPr>
        <dsp:cNvPr id="0" name=""/>
        <dsp:cNvSpPr/>
      </dsp:nvSpPr>
      <dsp:spPr>
        <a:xfrm>
          <a:off x="6306251" y="468180"/>
          <a:ext cx="1065807" cy="1065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756050-7260-4765-904C-5981974C8998}">
      <dsp:nvSpPr>
        <dsp:cNvPr id="0" name=""/>
        <dsp:cNvSpPr/>
      </dsp:nvSpPr>
      <dsp:spPr>
        <a:xfrm>
          <a:off x="5654925" y="1904348"/>
          <a:ext cx="2368460" cy="103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Unlike markers, ground overlays are oriented against the Earth's surface rather than the screen, so rotating, tilting or zooming the map will change the orientation of the image. </a:t>
          </a:r>
          <a:endParaRPr lang="en-US" sz="1100" kern="1200"/>
        </a:p>
      </dsp:txBody>
      <dsp:txXfrm>
        <a:off x="5654925" y="1904348"/>
        <a:ext cx="2368460" cy="1031748"/>
      </dsp:txXfrm>
    </dsp:sp>
    <dsp:sp modelId="{F0C70D42-3379-4927-B081-FB7F2E1DA908}">
      <dsp:nvSpPr>
        <dsp:cNvPr id="0" name=""/>
        <dsp:cNvSpPr/>
      </dsp:nvSpPr>
      <dsp:spPr>
        <a:xfrm>
          <a:off x="9089193" y="468180"/>
          <a:ext cx="1065807" cy="1065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02DCB0-5ACB-416E-8E85-D72CC658CFFB}">
      <dsp:nvSpPr>
        <dsp:cNvPr id="0" name=""/>
        <dsp:cNvSpPr/>
      </dsp:nvSpPr>
      <dsp:spPr>
        <a:xfrm>
          <a:off x="8437866" y="1904348"/>
          <a:ext cx="2368460" cy="103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Ground overlays are useful when you wish to fix a single image at one area on the map. </a:t>
          </a:r>
          <a:endParaRPr lang="en-US" sz="1100" kern="1200"/>
        </a:p>
      </dsp:txBody>
      <dsp:txXfrm>
        <a:off x="8437866" y="1904348"/>
        <a:ext cx="2368460" cy="10317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A3AE1-8530-488A-A154-F23909E3D09A}">
      <dsp:nvSpPr>
        <dsp:cNvPr id="0" name=""/>
        <dsp:cNvSpPr/>
      </dsp:nvSpPr>
      <dsp:spPr>
        <a:xfrm>
          <a:off x="0" y="3925760"/>
          <a:ext cx="1624012" cy="644053"/>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5500" tIns="149352" rIns="115500" bIns="149352" numCol="1" spcCol="1270" anchor="ctr" anchorCtr="0">
          <a:noAutofit/>
        </a:bodyPr>
        <a:lstStyle/>
        <a:p>
          <a:pPr marL="0" lvl="0" indent="0" algn="ctr" defTabSz="933450">
            <a:lnSpc>
              <a:spcPct val="90000"/>
            </a:lnSpc>
            <a:spcBef>
              <a:spcPct val="0"/>
            </a:spcBef>
            <a:spcAft>
              <a:spcPct val="35000"/>
            </a:spcAft>
            <a:buNone/>
          </a:pPr>
          <a:r>
            <a:rPr lang="en-US" sz="2100" kern="1200"/>
            <a:t>Call</a:t>
          </a:r>
        </a:p>
      </dsp:txBody>
      <dsp:txXfrm>
        <a:off x="0" y="3925760"/>
        <a:ext cx="1624012" cy="644053"/>
      </dsp:txXfrm>
    </dsp:sp>
    <dsp:sp modelId="{52803FBF-56CF-4901-AE6B-E38EAADD634B}">
      <dsp:nvSpPr>
        <dsp:cNvPr id="0" name=""/>
        <dsp:cNvSpPr/>
      </dsp:nvSpPr>
      <dsp:spPr>
        <a:xfrm>
          <a:off x="1624012" y="3925760"/>
          <a:ext cx="4872037" cy="644053"/>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828" tIns="139700" rIns="98828" bIns="139700" numCol="1" spcCol="1270" anchor="ctr" anchorCtr="0">
          <a:noAutofit/>
        </a:bodyPr>
        <a:lstStyle/>
        <a:p>
          <a:pPr marL="0" lvl="0" indent="0" algn="l" defTabSz="488950">
            <a:lnSpc>
              <a:spcPct val="90000"/>
            </a:lnSpc>
            <a:spcBef>
              <a:spcPct val="0"/>
            </a:spcBef>
            <a:spcAft>
              <a:spcPct val="35000"/>
            </a:spcAft>
            <a:buNone/>
          </a:pPr>
          <a:r>
            <a:rPr lang="en-US" sz="1100" kern="1200"/>
            <a:t>Call GoogleMap.addGroundOverlay() to add the image to the map.</a:t>
          </a:r>
        </a:p>
      </dsp:txBody>
      <dsp:txXfrm>
        <a:off x="1624012" y="3925760"/>
        <a:ext cx="4872037" cy="644053"/>
      </dsp:txXfrm>
    </dsp:sp>
    <dsp:sp modelId="{B7E36011-FD07-4F8F-B538-E8964081612C}">
      <dsp:nvSpPr>
        <dsp:cNvPr id="0" name=""/>
        <dsp:cNvSpPr/>
      </dsp:nvSpPr>
      <dsp:spPr>
        <a:xfrm rot="10800000">
          <a:off x="0" y="2944866"/>
          <a:ext cx="1624012" cy="990554"/>
        </a:xfrm>
        <a:prstGeom prst="upArrowCallout">
          <a:avLst>
            <a:gd name="adj1" fmla="val 5000"/>
            <a:gd name="adj2" fmla="val 10000"/>
            <a:gd name="adj3" fmla="val 15000"/>
            <a:gd name="adj4" fmla="val 64977"/>
          </a:avLst>
        </a:prstGeom>
        <a:gradFill rotWithShape="0">
          <a:gsLst>
            <a:gs pos="0">
              <a:schemeClr val="accent5">
                <a:hueOff val="1559309"/>
                <a:satOff val="-1003"/>
                <a:lumOff val="686"/>
                <a:alphaOff val="0"/>
                <a:tint val="98000"/>
                <a:lumMod val="114000"/>
              </a:schemeClr>
            </a:gs>
            <a:gs pos="100000">
              <a:schemeClr val="accent5">
                <a:hueOff val="1559309"/>
                <a:satOff val="-1003"/>
                <a:lumOff val="686"/>
                <a:alphaOff val="0"/>
                <a:shade val="90000"/>
                <a:lumMod val="84000"/>
              </a:schemeClr>
            </a:gs>
          </a:gsLst>
          <a:lin ang="5400000" scaled="0"/>
        </a:gradFill>
        <a:ln w="9525" cap="rnd" cmpd="sng" algn="ctr">
          <a:solidFill>
            <a:schemeClr val="accent5">
              <a:hueOff val="1559309"/>
              <a:satOff val="-1003"/>
              <a:lumOff val="686"/>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5500" tIns="149352" rIns="115500" bIns="149352" numCol="1" spcCol="1270" anchor="ctr" anchorCtr="0">
          <a:noAutofit/>
        </a:bodyPr>
        <a:lstStyle/>
        <a:p>
          <a:pPr marL="0" lvl="0" indent="0" algn="ctr" defTabSz="933450">
            <a:lnSpc>
              <a:spcPct val="90000"/>
            </a:lnSpc>
            <a:spcBef>
              <a:spcPct val="0"/>
            </a:spcBef>
            <a:spcAft>
              <a:spcPct val="35000"/>
            </a:spcAft>
            <a:buNone/>
          </a:pPr>
          <a:r>
            <a:rPr lang="en-US" sz="2100" kern="1200"/>
            <a:t>Set</a:t>
          </a:r>
        </a:p>
      </dsp:txBody>
      <dsp:txXfrm rot="-10800000">
        <a:off x="0" y="2944866"/>
        <a:ext cx="1624012" cy="643860"/>
      </dsp:txXfrm>
    </dsp:sp>
    <dsp:sp modelId="{8E09C9A6-6885-4899-B479-F2DF8852CBA3}">
      <dsp:nvSpPr>
        <dsp:cNvPr id="0" name=""/>
        <dsp:cNvSpPr/>
      </dsp:nvSpPr>
      <dsp:spPr>
        <a:xfrm>
          <a:off x="1624012" y="2944866"/>
          <a:ext cx="4872037" cy="643860"/>
        </a:xfrm>
        <a:prstGeom prst="rect">
          <a:avLst/>
        </a:prstGeom>
        <a:solidFill>
          <a:schemeClr val="accent5">
            <a:tint val="40000"/>
            <a:alpha val="90000"/>
            <a:hueOff val="1507254"/>
            <a:satOff val="14"/>
            <a:lumOff val="116"/>
            <a:alphaOff val="0"/>
          </a:schemeClr>
        </a:solidFill>
        <a:ln w="9525" cap="rnd" cmpd="sng" algn="ctr">
          <a:solidFill>
            <a:schemeClr val="accent5">
              <a:tint val="40000"/>
              <a:alpha val="90000"/>
              <a:hueOff val="1507254"/>
              <a:satOff val="14"/>
              <a:lumOff val="1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828" tIns="139700" rIns="98828" bIns="139700" numCol="1" spcCol="1270" anchor="ctr" anchorCtr="0">
          <a:noAutofit/>
        </a:bodyPr>
        <a:lstStyle/>
        <a:p>
          <a:pPr marL="0" lvl="0" indent="0" algn="l" defTabSz="488950">
            <a:lnSpc>
              <a:spcPct val="90000"/>
            </a:lnSpc>
            <a:spcBef>
              <a:spcPct val="0"/>
            </a:spcBef>
            <a:spcAft>
              <a:spcPct val="35000"/>
            </a:spcAft>
            <a:buNone/>
          </a:pPr>
          <a:r>
            <a:rPr lang="en-US" sz="1100" kern="1200"/>
            <a:t>Set any optional properties, such as transparency, as desired.</a:t>
          </a:r>
        </a:p>
      </dsp:txBody>
      <dsp:txXfrm>
        <a:off x="1624012" y="2944866"/>
        <a:ext cx="4872037" cy="643860"/>
      </dsp:txXfrm>
    </dsp:sp>
    <dsp:sp modelId="{15DDED21-BC4B-45BA-816D-A81CD9E6C212}">
      <dsp:nvSpPr>
        <dsp:cNvPr id="0" name=""/>
        <dsp:cNvSpPr/>
      </dsp:nvSpPr>
      <dsp:spPr>
        <a:xfrm rot="10800000">
          <a:off x="0" y="1963973"/>
          <a:ext cx="1624012" cy="990554"/>
        </a:xfrm>
        <a:prstGeom prst="upArrowCallout">
          <a:avLst>
            <a:gd name="adj1" fmla="val 5000"/>
            <a:gd name="adj2" fmla="val 10000"/>
            <a:gd name="adj3" fmla="val 15000"/>
            <a:gd name="adj4" fmla="val 64977"/>
          </a:avLst>
        </a:prstGeom>
        <a:gradFill rotWithShape="0">
          <a:gsLst>
            <a:gs pos="0">
              <a:schemeClr val="accent5">
                <a:hueOff val="3118619"/>
                <a:satOff val="-2006"/>
                <a:lumOff val="1372"/>
                <a:alphaOff val="0"/>
                <a:tint val="98000"/>
                <a:lumMod val="114000"/>
              </a:schemeClr>
            </a:gs>
            <a:gs pos="100000">
              <a:schemeClr val="accent5">
                <a:hueOff val="3118619"/>
                <a:satOff val="-2006"/>
                <a:lumOff val="1372"/>
                <a:alphaOff val="0"/>
                <a:shade val="90000"/>
                <a:lumMod val="84000"/>
              </a:schemeClr>
            </a:gs>
          </a:gsLst>
          <a:lin ang="5400000" scaled="0"/>
        </a:gradFill>
        <a:ln w="9525" cap="rnd" cmpd="sng" algn="ctr">
          <a:solidFill>
            <a:schemeClr val="accent5">
              <a:hueOff val="3118619"/>
              <a:satOff val="-2006"/>
              <a:lumOff val="137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5500" tIns="149352" rIns="115500" bIns="149352" numCol="1" spcCol="1270" anchor="ctr" anchorCtr="0">
          <a:noAutofit/>
        </a:bodyPr>
        <a:lstStyle/>
        <a:p>
          <a:pPr marL="0" lvl="0" indent="0" algn="ctr" defTabSz="933450">
            <a:lnSpc>
              <a:spcPct val="90000"/>
            </a:lnSpc>
            <a:spcBef>
              <a:spcPct val="0"/>
            </a:spcBef>
            <a:spcAft>
              <a:spcPct val="35000"/>
            </a:spcAft>
            <a:buNone/>
          </a:pPr>
          <a:r>
            <a:rPr lang="en-US" sz="2100" kern="1200"/>
            <a:t>Set</a:t>
          </a:r>
        </a:p>
      </dsp:txBody>
      <dsp:txXfrm rot="-10800000">
        <a:off x="0" y="1963973"/>
        <a:ext cx="1624012" cy="643860"/>
      </dsp:txXfrm>
    </dsp:sp>
    <dsp:sp modelId="{D1A287D3-07DF-4F4A-B142-4404D2B0190A}">
      <dsp:nvSpPr>
        <dsp:cNvPr id="0" name=""/>
        <dsp:cNvSpPr/>
      </dsp:nvSpPr>
      <dsp:spPr>
        <a:xfrm>
          <a:off x="1624012" y="1963973"/>
          <a:ext cx="4872037" cy="643860"/>
        </a:xfrm>
        <a:prstGeom prst="rect">
          <a:avLst/>
        </a:prstGeom>
        <a:solidFill>
          <a:schemeClr val="accent5">
            <a:tint val="40000"/>
            <a:alpha val="90000"/>
            <a:hueOff val="3014507"/>
            <a:satOff val="29"/>
            <a:lumOff val="232"/>
            <a:alphaOff val="0"/>
          </a:schemeClr>
        </a:solidFill>
        <a:ln w="9525" cap="rnd" cmpd="sng" algn="ctr">
          <a:solidFill>
            <a:schemeClr val="accent5">
              <a:tint val="40000"/>
              <a:alpha val="90000"/>
              <a:hueOff val="3014507"/>
              <a:satOff val="29"/>
              <a:lumOff val="23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828" tIns="139700" rIns="98828" bIns="139700" numCol="1" spcCol="1270" anchor="t" anchorCtr="0">
          <a:noAutofit/>
        </a:bodyPr>
        <a:lstStyle/>
        <a:p>
          <a:pPr marL="0" lvl="0" indent="0" algn="l" defTabSz="488950">
            <a:lnSpc>
              <a:spcPct val="90000"/>
            </a:lnSpc>
            <a:spcBef>
              <a:spcPct val="0"/>
            </a:spcBef>
            <a:spcAft>
              <a:spcPct val="35000"/>
            </a:spcAft>
            <a:buNone/>
          </a:pPr>
          <a:r>
            <a:rPr lang="en-US" sz="1100" kern="1200"/>
            <a:t>Set the position of the image using one of the available methods:</a:t>
          </a:r>
        </a:p>
        <a:p>
          <a:pPr marL="57150" lvl="1" indent="-57150" algn="l" defTabSz="400050">
            <a:lnSpc>
              <a:spcPct val="90000"/>
            </a:lnSpc>
            <a:spcBef>
              <a:spcPct val="0"/>
            </a:spcBef>
            <a:spcAft>
              <a:spcPct val="15000"/>
            </a:spcAft>
            <a:buChar char="•"/>
          </a:pPr>
          <a:r>
            <a:rPr lang="en-US" sz="900" kern="1200" dirty="0"/>
            <a:t>position(LatLng location, float width, float height)</a:t>
          </a:r>
        </a:p>
        <a:p>
          <a:pPr marL="57150" lvl="1" indent="-57150" algn="l" defTabSz="400050">
            <a:lnSpc>
              <a:spcPct val="90000"/>
            </a:lnSpc>
            <a:spcBef>
              <a:spcPct val="0"/>
            </a:spcBef>
            <a:spcAft>
              <a:spcPct val="15000"/>
            </a:spcAft>
            <a:buChar char="•"/>
          </a:pPr>
          <a:r>
            <a:rPr lang="en-US" sz="900" kern="1200" dirty="0"/>
            <a:t>position(LatLng location, float width)</a:t>
          </a:r>
        </a:p>
        <a:p>
          <a:pPr marL="57150" lvl="1" indent="-57150" algn="l" defTabSz="400050">
            <a:lnSpc>
              <a:spcPct val="90000"/>
            </a:lnSpc>
            <a:spcBef>
              <a:spcPct val="0"/>
            </a:spcBef>
            <a:spcAft>
              <a:spcPct val="15000"/>
            </a:spcAft>
            <a:buChar char="•"/>
          </a:pPr>
          <a:r>
            <a:rPr lang="en-US" sz="900" kern="1200" dirty="0" err="1"/>
            <a:t>positionFromBounds</a:t>
          </a:r>
          <a:r>
            <a:rPr lang="en-US" sz="900" kern="1200" dirty="0"/>
            <a:t>(LatLngBounds bounds)</a:t>
          </a:r>
        </a:p>
      </dsp:txBody>
      <dsp:txXfrm>
        <a:off x="1624012" y="1963973"/>
        <a:ext cx="4872037" cy="643860"/>
      </dsp:txXfrm>
    </dsp:sp>
    <dsp:sp modelId="{00906C8C-EE19-4CDA-A62A-8E7545D1EB50}">
      <dsp:nvSpPr>
        <dsp:cNvPr id="0" name=""/>
        <dsp:cNvSpPr/>
      </dsp:nvSpPr>
      <dsp:spPr>
        <a:xfrm rot="10800000">
          <a:off x="0" y="983079"/>
          <a:ext cx="1624012" cy="990554"/>
        </a:xfrm>
        <a:prstGeom prst="upArrowCallout">
          <a:avLst>
            <a:gd name="adj1" fmla="val 5000"/>
            <a:gd name="adj2" fmla="val 10000"/>
            <a:gd name="adj3" fmla="val 15000"/>
            <a:gd name="adj4" fmla="val 64977"/>
          </a:avLst>
        </a:prstGeom>
        <a:gradFill rotWithShape="0">
          <a:gsLst>
            <a:gs pos="0">
              <a:schemeClr val="accent5">
                <a:hueOff val="4677928"/>
                <a:satOff val="-3010"/>
                <a:lumOff val="2058"/>
                <a:alphaOff val="0"/>
                <a:tint val="98000"/>
                <a:lumMod val="114000"/>
              </a:schemeClr>
            </a:gs>
            <a:gs pos="100000">
              <a:schemeClr val="accent5">
                <a:hueOff val="4677928"/>
                <a:satOff val="-3010"/>
                <a:lumOff val="2058"/>
                <a:alphaOff val="0"/>
                <a:shade val="90000"/>
                <a:lumMod val="84000"/>
              </a:schemeClr>
            </a:gs>
          </a:gsLst>
          <a:lin ang="5400000" scaled="0"/>
        </a:gradFill>
        <a:ln w="9525" cap="rnd" cmpd="sng" algn="ctr">
          <a:solidFill>
            <a:schemeClr val="accent5">
              <a:hueOff val="4677928"/>
              <a:satOff val="-3010"/>
              <a:lumOff val="205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5500" tIns="149352" rIns="115500" bIns="149352" numCol="1" spcCol="1270" anchor="ctr" anchorCtr="0">
          <a:noAutofit/>
        </a:bodyPr>
        <a:lstStyle/>
        <a:p>
          <a:pPr marL="0" lvl="0" indent="0" algn="ctr" defTabSz="933450">
            <a:lnSpc>
              <a:spcPct val="90000"/>
            </a:lnSpc>
            <a:spcBef>
              <a:spcPct val="0"/>
            </a:spcBef>
            <a:spcAft>
              <a:spcPct val="35000"/>
            </a:spcAft>
            <a:buNone/>
          </a:pPr>
          <a:r>
            <a:rPr lang="en-US" sz="2100" kern="1200"/>
            <a:t>Specify</a:t>
          </a:r>
        </a:p>
      </dsp:txBody>
      <dsp:txXfrm rot="-10800000">
        <a:off x="0" y="983079"/>
        <a:ext cx="1624012" cy="643860"/>
      </dsp:txXfrm>
    </dsp:sp>
    <dsp:sp modelId="{BEB87C1F-BA7C-460C-91E2-4E0FBE208C19}">
      <dsp:nvSpPr>
        <dsp:cNvPr id="0" name=""/>
        <dsp:cNvSpPr/>
      </dsp:nvSpPr>
      <dsp:spPr>
        <a:xfrm>
          <a:off x="1624012" y="983079"/>
          <a:ext cx="4872037" cy="643860"/>
        </a:xfrm>
        <a:prstGeom prst="rect">
          <a:avLst/>
        </a:prstGeom>
        <a:solidFill>
          <a:schemeClr val="accent5">
            <a:tint val="40000"/>
            <a:alpha val="90000"/>
            <a:hueOff val="4521761"/>
            <a:satOff val="43"/>
            <a:lumOff val="347"/>
            <a:alphaOff val="0"/>
          </a:schemeClr>
        </a:solidFill>
        <a:ln w="9525" cap="rnd" cmpd="sng" algn="ctr">
          <a:solidFill>
            <a:schemeClr val="accent5">
              <a:tint val="40000"/>
              <a:alpha val="90000"/>
              <a:hueOff val="4521761"/>
              <a:satOff val="43"/>
              <a:lumOff val="34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828" tIns="139700" rIns="98828" bIns="139700" numCol="1" spcCol="1270" anchor="ctr" anchorCtr="0">
          <a:noAutofit/>
        </a:bodyPr>
        <a:lstStyle/>
        <a:p>
          <a:pPr marL="0" lvl="0" indent="0" algn="l" defTabSz="488950">
            <a:lnSpc>
              <a:spcPct val="90000"/>
            </a:lnSpc>
            <a:spcBef>
              <a:spcPct val="0"/>
            </a:spcBef>
            <a:spcAft>
              <a:spcPct val="35000"/>
            </a:spcAft>
            <a:buNone/>
          </a:pPr>
          <a:r>
            <a:rPr lang="en-US" sz="1100" kern="1200"/>
            <a:t>Specify the image as a BitmapDescriptor.</a:t>
          </a:r>
        </a:p>
      </dsp:txBody>
      <dsp:txXfrm>
        <a:off x="1624012" y="983079"/>
        <a:ext cx="4872037" cy="643860"/>
      </dsp:txXfrm>
    </dsp:sp>
    <dsp:sp modelId="{DC6BD663-7BA8-49CB-9AD1-EFEC8EDFF60E}">
      <dsp:nvSpPr>
        <dsp:cNvPr id="0" name=""/>
        <dsp:cNvSpPr/>
      </dsp:nvSpPr>
      <dsp:spPr>
        <a:xfrm rot="10800000">
          <a:off x="0" y="2185"/>
          <a:ext cx="1624012" cy="990554"/>
        </a:xfrm>
        <a:prstGeom prst="upArrowCallout">
          <a:avLst>
            <a:gd name="adj1" fmla="val 5000"/>
            <a:gd name="adj2" fmla="val 10000"/>
            <a:gd name="adj3" fmla="val 15000"/>
            <a:gd name="adj4" fmla="val 64977"/>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w="9525" cap="rnd" cmpd="sng" algn="ctr">
          <a:solidFill>
            <a:schemeClr val="accent5">
              <a:hueOff val="6237238"/>
              <a:satOff val="-4013"/>
              <a:lumOff val="274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5500" tIns="149352" rIns="115500" bIns="149352" numCol="1" spcCol="1270" anchor="ctr" anchorCtr="0">
          <a:noAutofit/>
        </a:bodyPr>
        <a:lstStyle/>
        <a:p>
          <a:pPr marL="0" lvl="0" indent="0" algn="ctr" defTabSz="933450">
            <a:lnSpc>
              <a:spcPct val="90000"/>
            </a:lnSpc>
            <a:spcBef>
              <a:spcPct val="0"/>
            </a:spcBef>
            <a:spcAft>
              <a:spcPct val="35000"/>
            </a:spcAft>
            <a:buNone/>
          </a:pPr>
          <a:r>
            <a:rPr lang="en-US" sz="2100" kern="1200"/>
            <a:t>Instantiate</a:t>
          </a:r>
        </a:p>
      </dsp:txBody>
      <dsp:txXfrm rot="-10800000">
        <a:off x="0" y="2185"/>
        <a:ext cx="1624012" cy="643860"/>
      </dsp:txXfrm>
    </dsp:sp>
    <dsp:sp modelId="{A0BE680B-744B-4FC4-B515-6AB8A0ABD62E}">
      <dsp:nvSpPr>
        <dsp:cNvPr id="0" name=""/>
        <dsp:cNvSpPr/>
      </dsp:nvSpPr>
      <dsp:spPr>
        <a:xfrm>
          <a:off x="1624012" y="2185"/>
          <a:ext cx="4872037" cy="643860"/>
        </a:xfrm>
        <a:prstGeom prst="rect">
          <a:avLst/>
        </a:prstGeom>
        <a:solidFill>
          <a:schemeClr val="accent5">
            <a:tint val="40000"/>
            <a:alpha val="90000"/>
            <a:hueOff val="6029015"/>
            <a:satOff val="58"/>
            <a:lumOff val="463"/>
            <a:alphaOff val="0"/>
          </a:schemeClr>
        </a:solidFill>
        <a:ln w="9525" cap="rnd" cmpd="sng" algn="ctr">
          <a:solidFill>
            <a:schemeClr val="accent5">
              <a:tint val="40000"/>
              <a:alpha val="90000"/>
              <a:hueOff val="6029015"/>
              <a:satOff val="58"/>
              <a:lumOff val="4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828" tIns="139700" rIns="98828" bIns="139700" numCol="1" spcCol="1270" anchor="ctr" anchorCtr="0">
          <a:noAutofit/>
        </a:bodyPr>
        <a:lstStyle/>
        <a:p>
          <a:pPr marL="0" lvl="0" indent="0" algn="l" defTabSz="488950">
            <a:lnSpc>
              <a:spcPct val="90000"/>
            </a:lnSpc>
            <a:spcBef>
              <a:spcPct val="0"/>
            </a:spcBef>
            <a:spcAft>
              <a:spcPct val="35000"/>
            </a:spcAft>
            <a:buNone/>
          </a:pPr>
          <a:r>
            <a:rPr lang="en-US" sz="1100" kern="1200"/>
            <a:t>Instantiate a new GroundOverlayOptions object</a:t>
          </a:r>
        </a:p>
      </dsp:txBody>
      <dsp:txXfrm>
        <a:off x="1624012" y="2185"/>
        <a:ext cx="4872037" cy="643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97EB6-6DF8-44EF-BD3A-996D0E35BBCF}">
      <dsp:nvSpPr>
        <dsp:cNvPr id="0" name=""/>
        <dsp:cNvSpPr/>
      </dsp:nvSpPr>
      <dsp:spPr>
        <a:xfrm>
          <a:off x="0" y="3750030"/>
          <a:ext cx="1624012" cy="82041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5500" tIns="192024" rIns="115500" bIns="192024" numCol="1" spcCol="1270" anchor="ctr" anchorCtr="0">
          <a:noAutofit/>
        </a:bodyPr>
        <a:lstStyle/>
        <a:p>
          <a:pPr marL="0" lvl="0" indent="0" algn="ctr" defTabSz="1200150">
            <a:lnSpc>
              <a:spcPct val="90000"/>
            </a:lnSpc>
            <a:spcBef>
              <a:spcPct val="0"/>
            </a:spcBef>
            <a:spcAft>
              <a:spcPct val="35000"/>
            </a:spcAft>
            <a:buNone/>
          </a:pPr>
          <a:r>
            <a:rPr lang="en-US" sz="2700" kern="1200"/>
            <a:t>Change</a:t>
          </a:r>
        </a:p>
      </dsp:txBody>
      <dsp:txXfrm>
        <a:off x="0" y="3750030"/>
        <a:ext cx="1624012" cy="820415"/>
      </dsp:txXfrm>
    </dsp:sp>
    <dsp:sp modelId="{0262510C-B78D-455E-A694-7969C97B7BB9}">
      <dsp:nvSpPr>
        <dsp:cNvPr id="0" name=""/>
        <dsp:cNvSpPr/>
      </dsp:nvSpPr>
      <dsp:spPr>
        <a:xfrm>
          <a:off x="1624012" y="3750030"/>
          <a:ext cx="4872037" cy="820415"/>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828" tIns="152400" rIns="98828" bIns="152400" numCol="1" spcCol="1270" anchor="ctr" anchorCtr="0">
          <a:noAutofit/>
        </a:bodyPr>
        <a:lstStyle/>
        <a:p>
          <a:pPr marL="0" lvl="0" indent="0" algn="l" defTabSz="533400">
            <a:lnSpc>
              <a:spcPct val="90000"/>
            </a:lnSpc>
            <a:spcBef>
              <a:spcPct val="0"/>
            </a:spcBef>
            <a:spcAft>
              <a:spcPct val="35000"/>
            </a:spcAft>
            <a:buNone/>
          </a:pPr>
          <a:r>
            <a:rPr lang="en-US" sz="1200" kern="1200"/>
            <a:t>You can change the ground overlay image after it's been added to the map with the GroundOverlay.setImage(BitmapDescriptor) method.</a:t>
          </a:r>
        </a:p>
      </dsp:txBody>
      <dsp:txXfrm>
        <a:off x="1624012" y="3750030"/>
        <a:ext cx="4872037" cy="820415"/>
      </dsp:txXfrm>
    </dsp:sp>
    <dsp:sp modelId="{F05EBC93-A0B4-4C6E-9616-FD889B054E81}">
      <dsp:nvSpPr>
        <dsp:cNvPr id="0" name=""/>
        <dsp:cNvSpPr/>
      </dsp:nvSpPr>
      <dsp:spPr>
        <a:xfrm rot="10800000">
          <a:off x="0" y="2500538"/>
          <a:ext cx="1624012" cy="1261798"/>
        </a:xfrm>
        <a:prstGeom prst="upArrowCallout">
          <a:avLst>
            <a:gd name="adj1" fmla="val 5000"/>
            <a:gd name="adj2" fmla="val 10000"/>
            <a:gd name="adj3" fmla="val 15000"/>
            <a:gd name="adj4" fmla="val 64977"/>
          </a:avLst>
        </a:prstGeom>
        <a:gradFill rotWithShape="0">
          <a:gsLst>
            <a:gs pos="0">
              <a:schemeClr val="accent5">
                <a:hueOff val="2079079"/>
                <a:satOff val="-1338"/>
                <a:lumOff val="915"/>
                <a:alphaOff val="0"/>
                <a:tint val="98000"/>
                <a:lumMod val="114000"/>
              </a:schemeClr>
            </a:gs>
            <a:gs pos="100000">
              <a:schemeClr val="accent5">
                <a:hueOff val="2079079"/>
                <a:satOff val="-1338"/>
                <a:lumOff val="915"/>
                <a:alphaOff val="0"/>
                <a:shade val="90000"/>
                <a:lumMod val="84000"/>
              </a:schemeClr>
            </a:gs>
          </a:gsLst>
          <a:lin ang="5400000" scaled="0"/>
        </a:gradFill>
        <a:ln w="9525" cap="rnd" cmpd="sng" algn="ctr">
          <a:solidFill>
            <a:schemeClr val="accent5">
              <a:hueOff val="2079079"/>
              <a:satOff val="-1338"/>
              <a:lumOff val="91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5500" tIns="192024" rIns="115500" bIns="192024" numCol="1" spcCol="1270" anchor="ctr" anchorCtr="0">
          <a:noAutofit/>
        </a:bodyPr>
        <a:lstStyle/>
        <a:p>
          <a:pPr marL="0" lvl="0" indent="0" algn="ctr" defTabSz="1200150">
            <a:lnSpc>
              <a:spcPct val="90000"/>
            </a:lnSpc>
            <a:spcBef>
              <a:spcPct val="0"/>
            </a:spcBef>
            <a:spcAft>
              <a:spcPct val="35000"/>
            </a:spcAft>
            <a:buNone/>
          </a:pPr>
          <a:r>
            <a:rPr lang="en-US" sz="2700" kern="1200"/>
            <a:t>Change</a:t>
          </a:r>
        </a:p>
      </dsp:txBody>
      <dsp:txXfrm rot="-10800000">
        <a:off x="0" y="2500538"/>
        <a:ext cx="1624012" cy="820168"/>
      </dsp:txXfrm>
    </dsp:sp>
    <dsp:sp modelId="{27FE0F58-623C-4117-9C22-E3F49F14B99A}">
      <dsp:nvSpPr>
        <dsp:cNvPr id="0" name=""/>
        <dsp:cNvSpPr/>
      </dsp:nvSpPr>
      <dsp:spPr>
        <a:xfrm>
          <a:off x="1624012" y="2500538"/>
          <a:ext cx="4872037" cy="820168"/>
        </a:xfrm>
        <a:prstGeom prst="rect">
          <a:avLst/>
        </a:prstGeom>
        <a:solidFill>
          <a:schemeClr val="accent5">
            <a:tint val="40000"/>
            <a:alpha val="90000"/>
            <a:hueOff val="2009672"/>
            <a:satOff val="19"/>
            <a:lumOff val="154"/>
            <a:alphaOff val="0"/>
          </a:schemeClr>
        </a:solidFill>
        <a:ln w="9525" cap="rnd" cmpd="sng" algn="ctr">
          <a:solidFill>
            <a:schemeClr val="accent5">
              <a:tint val="40000"/>
              <a:alpha val="90000"/>
              <a:hueOff val="2009672"/>
              <a:satOff val="19"/>
              <a:lumOff val="1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828" tIns="152400" rIns="98828" bIns="152400" numCol="1" spcCol="1270" anchor="ctr" anchorCtr="0">
          <a:noAutofit/>
        </a:bodyPr>
        <a:lstStyle/>
        <a:p>
          <a:pPr marL="0" lvl="0" indent="0" algn="l" defTabSz="533400">
            <a:lnSpc>
              <a:spcPct val="90000"/>
            </a:lnSpc>
            <a:spcBef>
              <a:spcPct val="0"/>
            </a:spcBef>
            <a:spcAft>
              <a:spcPct val="35000"/>
            </a:spcAft>
            <a:buNone/>
          </a:pPr>
          <a:r>
            <a:rPr lang="en-US" sz="1200" kern="1200"/>
            <a:t>Change an overlay</a:t>
          </a:r>
        </a:p>
      </dsp:txBody>
      <dsp:txXfrm>
        <a:off x="1624012" y="2500538"/>
        <a:ext cx="4872037" cy="820168"/>
      </dsp:txXfrm>
    </dsp:sp>
    <dsp:sp modelId="{B5A672F2-9675-4547-B89D-A12476909C40}">
      <dsp:nvSpPr>
        <dsp:cNvPr id="0" name=""/>
        <dsp:cNvSpPr/>
      </dsp:nvSpPr>
      <dsp:spPr>
        <a:xfrm rot="10800000">
          <a:off x="0" y="1251046"/>
          <a:ext cx="1624012" cy="1261798"/>
        </a:xfrm>
        <a:prstGeom prst="upArrowCallout">
          <a:avLst>
            <a:gd name="adj1" fmla="val 5000"/>
            <a:gd name="adj2" fmla="val 10000"/>
            <a:gd name="adj3" fmla="val 15000"/>
            <a:gd name="adj4" fmla="val 64977"/>
          </a:avLst>
        </a:prstGeom>
        <a:gradFill rotWithShape="0">
          <a:gsLst>
            <a:gs pos="0">
              <a:schemeClr val="accent5">
                <a:hueOff val="4158159"/>
                <a:satOff val="-2675"/>
                <a:lumOff val="1829"/>
                <a:alphaOff val="0"/>
                <a:tint val="98000"/>
                <a:lumMod val="114000"/>
              </a:schemeClr>
            </a:gs>
            <a:gs pos="100000">
              <a:schemeClr val="accent5">
                <a:hueOff val="4158159"/>
                <a:satOff val="-2675"/>
                <a:lumOff val="1829"/>
                <a:alphaOff val="0"/>
                <a:shade val="90000"/>
                <a:lumMod val="84000"/>
              </a:schemeClr>
            </a:gs>
          </a:gsLst>
          <a:lin ang="5400000" scaled="0"/>
        </a:gradFill>
        <a:ln w="9525" cap="rnd" cmpd="sng" algn="ctr">
          <a:solidFill>
            <a:schemeClr val="accent5">
              <a:hueOff val="4158159"/>
              <a:satOff val="-2675"/>
              <a:lumOff val="182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5500" tIns="192024" rIns="115500" bIns="192024" numCol="1" spcCol="1270" anchor="ctr" anchorCtr="0">
          <a:noAutofit/>
        </a:bodyPr>
        <a:lstStyle/>
        <a:p>
          <a:pPr marL="0" lvl="0" indent="0" algn="ctr" defTabSz="1200150">
            <a:lnSpc>
              <a:spcPct val="90000"/>
            </a:lnSpc>
            <a:spcBef>
              <a:spcPct val="0"/>
            </a:spcBef>
            <a:spcAft>
              <a:spcPct val="35000"/>
            </a:spcAft>
            <a:buNone/>
          </a:pPr>
          <a:r>
            <a:rPr lang="en-US" sz="2700" kern="1200"/>
            <a:t>Remove</a:t>
          </a:r>
        </a:p>
      </dsp:txBody>
      <dsp:txXfrm rot="-10800000">
        <a:off x="0" y="1251046"/>
        <a:ext cx="1624012" cy="820168"/>
      </dsp:txXfrm>
    </dsp:sp>
    <dsp:sp modelId="{B0F7AE0B-0712-44DC-9036-2C400D66A8C1}">
      <dsp:nvSpPr>
        <dsp:cNvPr id="0" name=""/>
        <dsp:cNvSpPr/>
      </dsp:nvSpPr>
      <dsp:spPr>
        <a:xfrm>
          <a:off x="1624012" y="1251046"/>
          <a:ext cx="4872037" cy="820168"/>
        </a:xfrm>
        <a:prstGeom prst="rect">
          <a:avLst/>
        </a:prstGeom>
        <a:solidFill>
          <a:schemeClr val="accent5">
            <a:tint val="40000"/>
            <a:alpha val="90000"/>
            <a:hueOff val="4019344"/>
            <a:satOff val="39"/>
            <a:lumOff val="309"/>
            <a:alphaOff val="0"/>
          </a:schemeClr>
        </a:solidFill>
        <a:ln w="9525" cap="rnd" cmpd="sng" algn="ctr">
          <a:solidFill>
            <a:schemeClr val="accent5">
              <a:tint val="40000"/>
              <a:alpha val="90000"/>
              <a:hueOff val="4019344"/>
              <a:satOff val="39"/>
              <a:lumOff val="30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828" tIns="152400" rIns="98828" bIns="152400" numCol="1" spcCol="1270" anchor="ctr" anchorCtr="0">
          <a:noAutofit/>
        </a:bodyPr>
        <a:lstStyle/>
        <a:p>
          <a:pPr marL="0" lvl="0" indent="0" algn="l" defTabSz="533400">
            <a:lnSpc>
              <a:spcPct val="90000"/>
            </a:lnSpc>
            <a:spcBef>
              <a:spcPct val="0"/>
            </a:spcBef>
            <a:spcAft>
              <a:spcPct val="35000"/>
            </a:spcAft>
            <a:buNone/>
          </a:pPr>
          <a:r>
            <a:rPr lang="en-US" sz="1200" kern="1200"/>
            <a:t>You can remove a ground overlay with the GroundOverlay.remove() method.</a:t>
          </a:r>
        </a:p>
      </dsp:txBody>
      <dsp:txXfrm>
        <a:off x="1624012" y="1251046"/>
        <a:ext cx="4872037" cy="820168"/>
      </dsp:txXfrm>
    </dsp:sp>
    <dsp:sp modelId="{04676A0A-5A5A-4AC9-B365-C28BA0CF200C}">
      <dsp:nvSpPr>
        <dsp:cNvPr id="0" name=""/>
        <dsp:cNvSpPr/>
      </dsp:nvSpPr>
      <dsp:spPr>
        <a:xfrm rot="10800000">
          <a:off x="0" y="1554"/>
          <a:ext cx="1624012" cy="1261798"/>
        </a:xfrm>
        <a:prstGeom prst="upArrowCallout">
          <a:avLst>
            <a:gd name="adj1" fmla="val 5000"/>
            <a:gd name="adj2" fmla="val 10000"/>
            <a:gd name="adj3" fmla="val 15000"/>
            <a:gd name="adj4" fmla="val 64977"/>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w="9525" cap="rnd" cmpd="sng" algn="ctr">
          <a:solidFill>
            <a:schemeClr val="accent5">
              <a:hueOff val="6237238"/>
              <a:satOff val="-4013"/>
              <a:lumOff val="274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5500" tIns="192024" rIns="115500" bIns="192024" numCol="1" spcCol="1270" anchor="ctr" anchorCtr="0">
          <a:noAutofit/>
        </a:bodyPr>
        <a:lstStyle/>
        <a:p>
          <a:pPr marL="0" lvl="0" indent="0" algn="ctr" defTabSz="1200150">
            <a:lnSpc>
              <a:spcPct val="90000"/>
            </a:lnSpc>
            <a:spcBef>
              <a:spcPct val="0"/>
            </a:spcBef>
            <a:spcAft>
              <a:spcPct val="35000"/>
            </a:spcAft>
            <a:buNone/>
          </a:pPr>
          <a:r>
            <a:rPr lang="en-US" sz="2700" kern="1200"/>
            <a:t>Remove</a:t>
          </a:r>
        </a:p>
      </dsp:txBody>
      <dsp:txXfrm rot="-10800000">
        <a:off x="0" y="1554"/>
        <a:ext cx="1624012" cy="820168"/>
      </dsp:txXfrm>
    </dsp:sp>
    <dsp:sp modelId="{870A5752-A398-4432-AAE2-374BAEDFB45D}">
      <dsp:nvSpPr>
        <dsp:cNvPr id="0" name=""/>
        <dsp:cNvSpPr/>
      </dsp:nvSpPr>
      <dsp:spPr>
        <a:xfrm>
          <a:off x="1624012" y="1554"/>
          <a:ext cx="4872037" cy="820168"/>
        </a:xfrm>
        <a:prstGeom prst="rect">
          <a:avLst/>
        </a:prstGeom>
        <a:solidFill>
          <a:schemeClr val="accent5">
            <a:tint val="40000"/>
            <a:alpha val="90000"/>
            <a:hueOff val="6029015"/>
            <a:satOff val="58"/>
            <a:lumOff val="463"/>
            <a:alphaOff val="0"/>
          </a:schemeClr>
        </a:solidFill>
        <a:ln w="9525" cap="rnd" cmpd="sng" algn="ctr">
          <a:solidFill>
            <a:schemeClr val="accent5">
              <a:tint val="40000"/>
              <a:alpha val="90000"/>
              <a:hueOff val="6029015"/>
              <a:satOff val="58"/>
              <a:lumOff val="4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828" tIns="152400" rIns="98828" bIns="152400" numCol="1" spcCol="1270" anchor="ctr" anchorCtr="0">
          <a:noAutofit/>
        </a:bodyPr>
        <a:lstStyle/>
        <a:p>
          <a:pPr marL="0" lvl="0" indent="0" algn="l" defTabSz="533400">
            <a:lnSpc>
              <a:spcPct val="90000"/>
            </a:lnSpc>
            <a:spcBef>
              <a:spcPct val="0"/>
            </a:spcBef>
            <a:spcAft>
              <a:spcPct val="35000"/>
            </a:spcAft>
            <a:buNone/>
          </a:pPr>
          <a:r>
            <a:rPr lang="en-US" sz="1200" kern="1200"/>
            <a:t>Remove an overlay</a:t>
          </a:r>
        </a:p>
      </dsp:txBody>
      <dsp:txXfrm>
        <a:off x="1624012" y="1554"/>
        <a:ext cx="4872037" cy="82016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333002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603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3304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0357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3810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2/10/2020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1643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2/10/2020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0665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0121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3484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2AC24A9-CCB6-4F8D-B8DB-C2F3692CFA5A}"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094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186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2161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116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AC24A9-CCB6-4F8D-B8DB-C2F3692CFA5A}" type="datetimeFigureOut">
              <a:rPr lang="en-US" smtClean="0"/>
              <a:t>2/10/2020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354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AC24A9-CCB6-4F8D-B8DB-C2F3692CFA5A}" type="datetimeFigureOut">
              <a:rPr lang="en-US" smtClean="0"/>
              <a:t>2/10/2020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3094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AC24A9-CCB6-4F8D-B8DB-C2F3692CFA5A}" type="datetimeFigureOut">
              <a:rPr lang="en-US" smtClean="0"/>
              <a:t>2/10/2020</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792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341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AC24A9-CCB6-4F8D-B8DB-C2F3692CFA5A}" type="datetimeFigureOut">
              <a:rPr lang="en-US" smtClean="0"/>
              <a:t>2/10/2020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65795651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FB57-A5F9-4884-BE17-E013E86547F5}"/>
              </a:ext>
            </a:extLst>
          </p:cNvPr>
          <p:cNvSpPr>
            <a:spLocks noGrp="1"/>
          </p:cNvSpPr>
          <p:nvPr>
            <p:ph type="ctrTitle"/>
          </p:nvPr>
        </p:nvSpPr>
        <p:spPr>
          <a:xfrm>
            <a:off x="635458" y="4542502"/>
            <a:ext cx="9186063" cy="1189985"/>
          </a:xfrm>
        </p:spPr>
        <p:txBody>
          <a:bodyPr>
            <a:normAutofit/>
          </a:bodyPr>
          <a:lstStyle/>
          <a:p>
            <a:r>
              <a:rPr lang="en-US" sz="6000"/>
              <a:t>GOOGLE MAPS </a:t>
            </a:r>
          </a:p>
        </p:txBody>
      </p:sp>
      <p:sp>
        <p:nvSpPr>
          <p:cNvPr id="3" name="Subtitle 2">
            <a:extLst>
              <a:ext uri="{FF2B5EF4-FFF2-40B4-BE49-F238E27FC236}">
                <a16:creationId xmlns:a16="http://schemas.microsoft.com/office/drawing/2014/main" id="{44C98840-6034-4AF8-BBF6-D9072AFDC0C0}"/>
              </a:ext>
            </a:extLst>
          </p:cNvPr>
          <p:cNvSpPr>
            <a:spLocks noGrp="1"/>
          </p:cNvSpPr>
          <p:nvPr>
            <p:ph type="subTitle" idx="1"/>
          </p:nvPr>
        </p:nvSpPr>
        <p:spPr>
          <a:xfrm>
            <a:off x="635458" y="5740494"/>
            <a:ext cx="9186063" cy="507905"/>
          </a:xfrm>
        </p:spPr>
        <p:txBody>
          <a:bodyPr>
            <a:normAutofit/>
          </a:bodyPr>
          <a:lstStyle/>
          <a:p>
            <a:r>
              <a:rPr lang="en-US"/>
              <a:t>VENKATA SAI TEJA</a:t>
            </a:r>
          </a:p>
        </p:txBody>
      </p:sp>
      <p:pic>
        <p:nvPicPr>
          <p:cNvPr id="4" name="Picture 3">
            <a:extLst>
              <a:ext uri="{FF2B5EF4-FFF2-40B4-BE49-F238E27FC236}">
                <a16:creationId xmlns:a16="http://schemas.microsoft.com/office/drawing/2014/main" id="{2C748948-5C98-47AE-9922-5129F9B9193E}"/>
              </a:ext>
            </a:extLst>
          </p:cNvPr>
          <p:cNvPicPr>
            <a:picLocks noChangeAspect="1"/>
          </p:cNvPicPr>
          <p:nvPr/>
        </p:nvPicPr>
        <p:blipFill rotWithShape="1">
          <a:blip r:embed="rId3"/>
          <a:srcRect r="-3" b="3667"/>
          <a:stretch/>
        </p:blipFill>
        <p:spPr>
          <a:xfrm>
            <a:off x="635458" y="640080"/>
            <a:ext cx="5602986" cy="3602736"/>
          </a:xfrm>
          <a:prstGeom prst="rect">
            <a:avLst/>
          </a:prstGeom>
          <a:effectLst>
            <a:outerShdw blurRad="50800" dist="38100" dir="5400000" algn="t" rotWithShape="0">
              <a:prstClr val="black">
                <a:alpha val="43000"/>
              </a:prstClr>
            </a:outerShdw>
          </a:effectLst>
        </p:spPr>
      </p:pic>
      <p:pic>
        <p:nvPicPr>
          <p:cNvPr id="6" name="Picture 5" descr="A close up of a logo&#10;&#10;Description automatically generated">
            <a:extLst>
              <a:ext uri="{FF2B5EF4-FFF2-40B4-BE49-F238E27FC236}">
                <a16:creationId xmlns:a16="http://schemas.microsoft.com/office/drawing/2014/main" id="{03B0B7D1-54D0-48EB-B99F-59B4E5E11F7B}"/>
              </a:ext>
            </a:extLst>
          </p:cNvPr>
          <p:cNvPicPr>
            <a:picLocks noChangeAspect="1"/>
          </p:cNvPicPr>
          <p:nvPr/>
        </p:nvPicPr>
        <p:blipFill rotWithShape="1">
          <a:blip r:embed="rId4">
            <a:extLst>
              <a:ext uri="{28A0092B-C50C-407E-A947-70E740481C1C}">
                <a14:useLocalDpi xmlns:a14="http://schemas.microsoft.com/office/drawing/2010/main" val="0"/>
              </a:ext>
            </a:extLst>
          </a:blip>
          <a:srcRect l="1928" r="2812" b="7"/>
          <a:stretch/>
        </p:blipFill>
        <p:spPr>
          <a:xfrm>
            <a:off x="6389321" y="640080"/>
            <a:ext cx="3432201" cy="36027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6019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B50B31F-8A40-4432-8031-E570DFEFAA3A}"/>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Change MAP type</a:t>
            </a:r>
          </a:p>
        </p:txBody>
      </p:sp>
      <p:sp>
        <p:nvSpPr>
          <p:cNvPr id="3" name="Content Placeholder 2">
            <a:extLst>
              <a:ext uri="{FF2B5EF4-FFF2-40B4-BE49-F238E27FC236}">
                <a16:creationId xmlns:a16="http://schemas.microsoft.com/office/drawing/2014/main" id="{E032B087-CD29-47A6-A9E3-D4180A1EC3AE}"/>
              </a:ext>
            </a:extLst>
          </p:cNvPr>
          <p:cNvSpPr>
            <a:spLocks noGrp="1"/>
          </p:cNvSpPr>
          <p:nvPr>
            <p:ph idx="1"/>
          </p:nvPr>
        </p:nvSpPr>
        <p:spPr>
          <a:xfrm>
            <a:off x="1103312" y="2763520"/>
            <a:ext cx="8946541" cy="3484879"/>
          </a:xfrm>
        </p:spPr>
        <p:txBody>
          <a:bodyPr>
            <a:normAutofit/>
          </a:bodyPr>
          <a:lstStyle/>
          <a:p>
            <a:pPr algn="just"/>
            <a:r>
              <a:rPr lang="en-US" dirty="0">
                <a:latin typeface="Arial" panose="020B0604020202020204" pitchFamily="34" charset="0"/>
                <a:cs typeface="Arial" panose="020B0604020202020204" pitchFamily="34" charset="0"/>
              </a:rPr>
              <a:t>You can also change the type of the MAP. There are four different types of map and each give a different view of the map. These types are Normal,Hybrid,Satellite and terrain.</a:t>
            </a:r>
          </a:p>
          <a:p>
            <a:pPr marL="0" indent="0">
              <a:buNone/>
            </a:pPr>
            <a:r>
              <a:rPr lang="en-US" dirty="0" err="1">
                <a:solidFill>
                  <a:schemeClr val="accent1">
                    <a:lumMod val="60000"/>
                    <a:lumOff val="40000"/>
                  </a:schemeClr>
                </a:solidFill>
                <a:latin typeface="Arial" panose="020B0604020202020204" pitchFamily="34" charset="0"/>
                <a:cs typeface="Arial" panose="020B0604020202020204" pitchFamily="34" charset="0"/>
              </a:rPr>
              <a:t>googleMap.setMapType</a:t>
            </a:r>
            <a:r>
              <a:rPr lang="en-US" dirty="0">
                <a:solidFill>
                  <a:schemeClr val="accent1">
                    <a:lumMod val="60000"/>
                    <a:lumOff val="40000"/>
                  </a:schemeClr>
                </a:solidFill>
                <a:latin typeface="Arial" panose="020B0604020202020204" pitchFamily="34" charset="0"/>
                <a:cs typeface="Arial" panose="020B0604020202020204" pitchFamily="34" charset="0"/>
              </a:rPr>
              <a:t>(</a:t>
            </a:r>
            <a:r>
              <a:rPr lang="en-US" dirty="0" err="1">
                <a:solidFill>
                  <a:schemeClr val="accent1">
                    <a:lumMod val="60000"/>
                    <a:lumOff val="40000"/>
                  </a:schemeClr>
                </a:solidFill>
                <a:latin typeface="Arial" panose="020B0604020202020204" pitchFamily="34" charset="0"/>
                <a:cs typeface="Arial" panose="020B0604020202020204" pitchFamily="34" charset="0"/>
              </a:rPr>
              <a:t>GoogleMap.MAP_TYPE_NORMAL</a:t>
            </a:r>
            <a:r>
              <a:rPr lang="en-US" dirty="0">
                <a:solidFill>
                  <a:schemeClr val="accent1">
                    <a:lumMod val="60000"/>
                    <a:lumOff val="40000"/>
                  </a:schemeClr>
                </a:solidFill>
                <a:latin typeface="Arial" panose="020B0604020202020204" pitchFamily="34" charset="0"/>
                <a:cs typeface="Arial" panose="020B0604020202020204" pitchFamily="34" charset="0"/>
              </a:rPr>
              <a:t>);</a:t>
            </a:r>
          </a:p>
          <a:p>
            <a:pPr marL="0" indent="0">
              <a:buNone/>
            </a:pPr>
            <a:r>
              <a:rPr lang="en-US" dirty="0" err="1">
                <a:solidFill>
                  <a:schemeClr val="accent1">
                    <a:lumMod val="60000"/>
                    <a:lumOff val="40000"/>
                  </a:schemeClr>
                </a:solidFill>
                <a:latin typeface="Arial" panose="020B0604020202020204" pitchFamily="34" charset="0"/>
                <a:cs typeface="Arial" panose="020B0604020202020204" pitchFamily="34" charset="0"/>
              </a:rPr>
              <a:t>googleMap.setMapType</a:t>
            </a:r>
            <a:r>
              <a:rPr lang="en-US" dirty="0">
                <a:solidFill>
                  <a:schemeClr val="accent1">
                    <a:lumMod val="60000"/>
                    <a:lumOff val="40000"/>
                  </a:schemeClr>
                </a:solidFill>
                <a:latin typeface="Arial" panose="020B0604020202020204" pitchFamily="34" charset="0"/>
                <a:cs typeface="Arial" panose="020B0604020202020204" pitchFamily="34" charset="0"/>
              </a:rPr>
              <a:t>(</a:t>
            </a:r>
            <a:r>
              <a:rPr lang="en-US" dirty="0" err="1">
                <a:solidFill>
                  <a:schemeClr val="accent1">
                    <a:lumMod val="60000"/>
                    <a:lumOff val="40000"/>
                  </a:schemeClr>
                </a:solidFill>
                <a:latin typeface="Arial" panose="020B0604020202020204" pitchFamily="34" charset="0"/>
                <a:cs typeface="Arial" panose="020B0604020202020204" pitchFamily="34" charset="0"/>
              </a:rPr>
              <a:t>GoogleMap.MAP_TYPE_HYBRID</a:t>
            </a:r>
            <a:r>
              <a:rPr lang="en-US" dirty="0">
                <a:solidFill>
                  <a:schemeClr val="accent1">
                    <a:lumMod val="60000"/>
                    <a:lumOff val="40000"/>
                  </a:schemeClr>
                </a:solidFill>
                <a:latin typeface="Arial" panose="020B0604020202020204" pitchFamily="34" charset="0"/>
                <a:cs typeface="Arial" panose="020B0604020202020204" pitchFamily="34" charset="0"/>
              </a:rPr>
              <a:t>);</a:t>
            </a:r>
          </a:p>
          <a:p>
            <a:pPr marL="0" indent="0">
              <a:buNone/>
            </a:pPr>
            <a:r>
              <a:rPr lang="en-US" dirty="0" err="1">
                <a:solidFill>
                  <a:schemeClr val="accent1">
                    <a:lumMod val="60000"/>
                    <a:lumOff val="40000"/>
                  </a:schemeClr>
                </a:solidFill>
                <a:latin typeface="Arial" panose="020B0604020202020204" pitchFamily="34" charset="0"/>
                <a:cs typeface="Arial" panose="020B0604020202020204" pitchFamily="34" charset="0"/>
              </a:rPr>
              <a:t>googleMap.setMapType</a:t>
            </a:r>
            <a:r>
              <a:rPr lang="en-US" dirty="0">
                <a:solidFill>
                  <a:schemeClr val="accent1">
                    <a:lumMod val="60000"/>
                    <a:lumOff val="40000"/>
                  </a:schemeClr>
                </a:solidFill>
                <a:latin typeface="Arial" panose="020B0604020202020204" pitchFamily="34" charset="0"/>
                <a:cs typeface="Arial" panose="020B0604020202020204" pitchFamily="34" charset="0"/>
              </a:rPr>
              <a:t>(</a:t>
            </a:r>
            <a:r>
              <a:rPr lang="en-US" dirty="0" err="1">
                <a:solidFill>
                  <a:schemeClr val="accent1">
                    <a:lumMod val="60000"/>
                    <a:lumOff val="40000"/>
                  </a:schemeClr>
                </a:solidFill>
                <a:latin typeface="Arial" panose="020B0604020202020204" pitchFamily="34" charset="0"/>
                <a:cs typeface="Arial" panose="020B0604020202020204" pitchFamily="34" charset="0"/>
              </a:rPr>
              <a:t>GoogleMap.MAP_TYPE_SATELLITE</a:t>
            </a:r>
            <a:r>
              <a:rPr lang="en-US" dirty="0">
                <a:solidFill>
                  <a:schemeClr val="accent1">
                    <a:lumMod val="60000"/>
                    <a:lumOff val="40000"/>
                  </a:schemeClr>
                </a:solidFill>
                <a:latin typeface="Arial" panose="020B0604020202020204" pitchFamily="34" charset="0"/>
                <a:cs typeface="Arial" panose="020B0604020202020204" pitchFamily="34" charset="0"/>
              </a:rPr>
              <a:t>);</a:t>
            </a:r>
          </a:p>
          <a:p>
            <a:pPr marL="0" indent="0">
              <a:buNone/>
            </a:pPr>
            <a:r>
              <a:rPr lang="en-US" dirty="0" err="1">
                <a:solidFill>
                  <a:schemeClr val="accent1">
                    <a:lumMod val="60000"/>
                    <a:lumOff val="40000"/>
                  </a:schemeClr>
                </a:solidFill>
                <a:latin typeface="Arial" panose="020B0604020202020204" pitchFamily="34" charset="0"/>
                <a:cs typeface="Arial" panose="020B0604020202020204" pitchFamily="34" charset="0"/>
              </a:rPr>
              <a:t>googleMap.setMapType</a:t>
            </a:r>
            <a:r>
              <a:rPr lang="en-US" dirty="0">
                <a:solidFill>
                  <a:schemeClr val="accent1">
                    <a:lumMod val="60000"/>
                    <a:lumOff val="40000"/>
                  </a:schemeClr>
                </a:solidFill>
                <a:latin typeface="Arial" panose="020B0604020202020204" pitchFamily="34" charset="0"/>
                <a:cs typeface="Arial" panose="020B0604020202020204" pitchFamily="34" charset="0"/>
              </a:rPr>
              <a:t>(</a:t>
            </a:r>
            <a:r>
              <a:rPr lang="en-US" dirty="0" err="1">
                <a:solidFill>
                  <a:schemeClr val="accent1">
                    <a:lumMod val="60000"/>
                    <a:lumOff val="40000"/>
                  </a:schemeClr>
                </a:solidFill>
                <a:latin typeface="Arial" panose="020B0604020202020204" pitchFamily="34" charset="0"/>
                <a:cs typeface="Arial" panose="020B0604020202020204" pitchFamily="34" charset="0"/>
              </a:rPr>
              <a:t>GoogleMap.MAP_TYPE_TERRAIN</a:t>
            </a:r>
            <a:r>
              <a:rPr lang="en-US" dirty="0">
                <a:solidFill>
                  <a:schemeClr val="accent1">
                    <a:lumMod val="60000"/>
                    <a:lumOff val="4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714034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D1F98F2-1167-4585-AA32-6547EF8F38B2}"/>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Functions on Google Maps</a:t>
            </a:r>
          </a:p>
        </p:txBody>
      </p:sp>
      <p:sp>
        <p:nvSpPr>
          <p:cNvPr id="3" name="Content Placeholder 2">
            <a:extLst>
              <a:ext uri="{FF2B5EF4-FFF2-40B4-BE49-F238E27FC236}">
                <a16:creationId xmlns:a16="http://schemas.microsoft.com/office/drawing/2014/main" id="{DB3236C4-C6A5-4CEF-877F-A377A3EDB4F1}"/>
              </a:ext>
            </a:extLst>
          </p:cNvPr>
          <p:cNvSpPr>
            <a:spLocks noGrp="1"/>
          </p:cNvSpPr>
          <p:nvPr>
            <p:ph idx="1"/>
          </p:nvPr>
        </p:nvSpPr>
        <p:spPr>
          <a:xfrm>
            <a:off x="933856" y="2170478"/>
            <a:ext cx="9115998" cy="4077921"/>
          </a:xfrm>
        </p:spPr>
        <p:txBody>
          <a:bodyPr>
            <a:noAutofit/>
          </a:bodyPr>
          <a:lstStyle/>
          <a:p>
            <a:pPr>
              <a:lnSpc>
                <a:spcPct val="90000"/>
              </a:lnSpc>
            </a:pPr>
            <a:endParaRPr lang="en-US" sz="1800" dirty="0">
              <a:latin typeface="Arial" panose="020B0604020202020204" pitchFamily="34" charset="0"/>
              <a:cs typeface="Arial" panose="020B0604020202020204" pitchFamily="34" charset="0"/>
            </a:endParaRPr>
          </a:p>
          <a:p>
            <a:pPr>
              <a:lnSpc>
                <a:spcPct val="90000"/>
              </a:lnSpc>
            </a:pPr>
            <a:r>
              <a:rPr lang="en-US" sz="1800" dirty="0" err="1">
                <a:solidFill>
                  <a:schemeClr val="accent1">
                    <a:lumMod val="60000"/>
                    <a:lumOff val="40000"/>
                  </a:schemeClr>
                </a:solidFill>
                <a:latin typeface="Arial" panose="020B0604020202020204" pitchFamily="34" charset="0"/>
                <a:cs typeface="Arial" panose="020B0604020202020204" pitchFamily="34" charset="0"/>
              </a:rPr>
              <a:t>addPolygon</a:t>
            </a:r>
            <a:r>
              <a:rPr lang="en-US" sz="1800" dirty="0">
                <a:solidFill>
                  <a:schemeClr val="accent1">
                    <a:lumMod val="60000"/>
                    <a:lumOff val="40000"/>
                  </a:schemeClr>
                </a:solidFill>
                <a:latin typeface="Arial" panose="020B0604020202020204" pitchFamily="34" charset="0"/>
                <a:cs typeface="Arial" panose="020B0604020202020204" pitchFamily="34" charset="0"/>
              </a:rPr>
              <a:t>(</a:t>
            </a:r>
            <a:r>
              <a:rPr lang="en-US" sz="1800" dirty="0" err="1">
                <a:solidFill>
                  <a:schemeClr val="accent1">
                    <a:lumMod val="60000"/>
                    <a:lumOff val="40000"/>
                  </a:schemeClr>
                </a:solidFill>
                <a:latin typeface="Arial" panose="020B0604020202020204" pitchFamily="34" charset="0"/>
                <a:cs typeface="Arial" panose="020B0604020202020204" pitchFamily="34" charset="0"/>
              </a:rPr>
              <a:t>PolygonOptions</a:t>
            </a:r>
            <a:r>
              <a:rPr lang="en-US" sz="1800" dirty="0">
                <a:solidFill>
                  <a:schemeClr val="accent1">
                    <a:lumMod val="60000"/>
                    <a:lumOff val="40000"/>
                  </a:schemeClr>
                </a:solidFill>
                <a:latin typeface="Arial" panose="020B0604020202020204" pitchFamily="34" charset="0"/>
                <a:cs typeface="Arial" panose="020B0604020202020204" pitchFamily="34" charset="0"/>
              </a:rPr>
              <a:t> options)</a:t>
            </a:r>
          </a:p>
          <a:p>
            <a:pPr marL="0" indent="0">
              <a:lnSpc>
                <a:spcPct val="90000"/>
              </a:lnSpc>
              <a:buNone/>
            </a:pPr>
            <a:r>
              <a:rPr lang="en-US" sz="1800" dirty="0">
                <a:latin typeface="Arial" panose="020B0604020202020204" pitchFamily="34" charset="0"/>
                <a:cs typeface="Arial" panose="020B0604020202020204" pitchFamily="34" charset="0"/>
              </a:rPr>
              <a:t>				This method add a polygon to the map</a:t>
            </a:r>
          </a:p>
          <a:p>
            <a:pPr marL="0" indent="0">
              <a:lnSpc>
                <a:spcPct val="90000"/>
              </a:lnSpc>
              <a:buNone/>
            </a:pPr>
            <a:r>
              <a:rPr lang="en-US" sz="1800" dirty="0">
                <a:latin typeface="Arial" panose="020B0604020202020204" pitchFamily="34" charset="0"/>
                <a:cs typeface="Arial" panose="020B0604020202020204" pitchFamily="34" charset="0"/>
              </a:rPr>
              <a:t>	</a:t>
            </a:r>
          </a:p>
          <a:p>
            <a:pPr>
              <a:lnSpc>
                <a:spcPct val="90000"/>
              </a:lnSpc>
            </a:pPr>
            <a:r>
              <a:rPr lang="en-US" sz="1800" dirty="0" err="1">
                <a:solidFill>
                  <a:schemeClr val="accent1">
                    <a:lumMod val="60000"/>
                    <a:lumOff val="40000"/>
                  </a:schemeClr>
                </a:solidFill>
                <a:latin typeface="Arial" panose="020B0604020202020204" pitchFamily="34" charset="0"/>
                <a:cs typeface="Arial" panose="020B0604020202020204" pitchFamily="34" charset="0"/>
              </a:rPr>
              <a:t>addTileOverlay</a:t>
            </a:r>
            <a:r>
              <a:rPr lang="en-US" sz="1800" dirty="0">
                <a:solidFill>
                  <a:schemeClr val="accent1">
                    <a:lumMod val="60000"/>
                    <a:lumOff val="40000"/>
                  </a:schemeClr>
                </a:solidFill>
                <a:latin typeface="Arial" panose="020B0604020202020204" pitchFamily="34" charset="0"/>
                <a:cs typeface="Arial" panose="020B0604020202020204" pitchFamily="34" charset="0"/>
              </a:rPr>
              <a:t>(</a:t>
            </a:r>
            <a:r>
              <a:rPr lang="en-US" sz="1800" dirty="0" err="1">
                <a:solidFill>
                  <a:schemeClr val="accent1">
                    <a:lumMod val="60000"/>
                    <a:lumOff val="40000"/>
                  </a:schemeClr>
                </a:solidFill>
                <a:latin typeface="Arial" panose="020B0604020202020204" pitchFamily="34" charset="0"/>
                <a:cs typeface="Arial" panose="020B0604020202020204" pitchFamily="34" charset="0"/>
              </a:rPr>
              <a:t>TileOverlayOptions</a:t>
            </a:r>
            <a:r>
              <a:rPr lang="en-US" sz="1800" dirty="0">
                <a:solidFill>
                  <a:schemeClr val="accent1">
                    <a:lumMod val="60000"/>
                    <a:lumOff val="40000"/>
                  </a:schemeClr>
                </a:solidFill>
                <a:latin typeface="Arial" panose="020B0604020202020204" pitchFamily="34" charset="0"/>
                <a:cs typeface="Arial" panose="020B0604020202020204" pitchFamily="34" charset="0"/>
              </a:rPr>
              <a:t> options)</a:t>
            </a:r>
          </a:p>
          <a:p>
            <a:pPr>
              <a:lnSpc>
                <a:spcPct val="90000"/>
              </a:lnSpc>
            </a:pPr>
            <a:endParaRPr lang="en-US" sz="1800" dirty="0">
              <a:latin typeface="Arial" panose="020B0604020202020204" pitchFamily="34" charset="0"/>
              <a:cs typeface="Arial" panose="020B0604020202020204" pitchFamily="34" charset="0"/>
            </a:endParaRPr>
          </a:p>
          <a:p>
            <a:pPr marL="0" indent="0">
              <a:lnSpc>
                <a:spcPct val="90000"/>
              </a:lnSpc>
              <a:buNone/>
            </a:pPr>
            <a:r>
              <a:rPr lang="en-US" sz="1800" dirty="0">
                <a:latin typeface="Arial" panose="020B0604020202020204" pitchFamily="34" charset="0"/>
                <a:cs typeface="Arial" panose="020B0604020202020204" pitchFamily="34" charset="0"/>
              </a:rPr>
              <a:t>				This method add tile overlay to the map</a:t>
            </a:r>
          </a:p>
          <a:p>
            <a:pPr marL="0" indent="0">
              <a:lnSpc>
                <a:spcPct val="90000"/>
              </a:lnSpc>
              <a:buNone/>
            </a:pPr>
            <a:r>
              <a:rPr lang="en-US" sz="1800" dirty="0">
                <a:latin typeface="Arial" panose="020B0604020202020204" pitchFamily="34" charset="0"/>
                <a:cs typeface="Arial" panose="020B0604020202020204" pitchFamily="34" charset="0"/>
              </a:rPr>
              <a:t>	</a:t>
            </a:r>
          </a:p>
          <a:p>
            <a:pPr>
              <a:lnSpc>
                <a:spcPct val="90000"/>
              </a:lnSpc>
            </a:pPr>
            <a:r>
              <a:rPr lang="en-US" sz="1800" dirty="0" err="1">
                <a:solidFill>
                  <a:schemeClr val="accent1">
                    <a:lumMod val="60000"/>
                    <a:lumOff val="40000"/>
                  </a:schemeClr>
                </a:solidFill>
                <a:latin typeface="Arial" panose="020B0604020202020204" pitchFamily="34" charset="0"/>
                <a:cs typeface="Arial" panose="020B0604020202020204" pitchFamily="34" charset="0"/>
              </a:rPr>
              <a:t>animateCamera</a:t>
            </a:r>
            <a:r>
              <a:rPr lang="en-US" sz="1800" dirty="0">
                <a:solidFill>
                  <a:schemeClr val="accent1">
                    <a:lumMod val="60000"/>
                    <a:lumOff val="40000"/>
                  </a:schemeClr>
                </a:solidFill>
                <a:latin typeface="Arial" panose="020B0604020202020204" pitchFamily="34" charset="0"/>
                <a:cs typeface="Arial" panose="020B0604020202020204" pitchFamily="34" charset="0"/>
              </a:rPr>
              <a:t>(</a:t>
            </a:r>
            <a:r>
              <a:rPr lang="en-US" sz="1800" dirty="0" err="1">
                <a:solidFill>
                  <a:schemeClr val="accent1">
                    <a:lumMod val="60000"/>
                    <a:lumOff val="40000"/>
                  </a:schemeClr>
                </a:solidFill>
                <a:latin typeface="Arial" panose="020B0604020202020204" pitchFamily="34" charset="0"/>
                <a:cs typeface="Arial" panose="020B0604020202020204" pitchFamily="34" charset="0"/>
              </a:rPr>
              <a:t>CameraUpdate</a:t>
            </a:r>
            <a:r>
              <a:rPr lang="en-US" sz="1800" dirty="0">
                <a:solidFill>
                  <a:schemeClr val="accent1">
                    <a:lumMod val="60000"/>
                    <a:lumOff val="40000"/>
                  </a:schemeClr>
                </a:solidFill>
                <a:latin typeface="Arial" panose="020B0604020202020204" pitchFamily="34" charset="0"/>
                <a:cs typeface="Arial" panose="020B0604020202020204" pitchFamily="34" charset="0"/>
              </a:rPr>
              <a:t> update)</a:t>
            </a:r>
          </a:p>
          <a:p>
            <a:pPr>
              <a:lnSpc>
                <a:spcPct val="90000"/>
              </a:lnSpc>
            </a:pPr>
            <a:endParaRPr lang="en-US" sz="1800" dirty="0">
              <a:latin typeface="Arial" panose="020B0604020202020204" pitchFamily="34" charset="0"/>
              <a:cs typeface="Arial" panose="020B0604020202020204" pitchFamily="34" charset="0"/>
            </a:endParaRPr>
          </a:p>
          <a:p>
            <a:pPr marL="0" indent="0">
              <a:lnSpc>
                <a:spcPct val="90000"/>
              </a:lnSpc>
              <a:buNone/>
            </a:pPr>
            <a:r>
              <a:rPr lang="en-US" sz="1800" dirty="0">
                <a:latin typeface="Arial" panose="020B0604020202020204" pitchFamily="34" charset="0"/>
                <a:cs typeface="Arial" panose="020B0604020202020204" pitchFamily="34" charset="0"/>
              </a:rPr>
              <a:t>		This method Moves the map according to the update with an animation.</a:t>
            </a:r>
          </a:p>
        </p:txBody>
      </p:sp>
    </p:spTree>
    <p:extLst>
      <p:ext uri="{BB962C8B-B14F-4D97-AF65-F5344CB8AC3E}">
        <p14:creationId xmlns:p14="http://schemas.microsoft.com/office/powerpoint/2010/main" val="62642618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A9C35CD3-BE18-453A-9C7A-63433A84125E}"/>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Functions on Google Maps</a:t>
            </a:r>
          </a:p>
        </p:txBody>
      </p:sp>
      <p:sp>
        <p:nvSpPr>
          <p:cNvPr id="3" name="Content Placeholder 2">
            <a:extLst>
              <a:ext uri="{FF2B5EF4-FFF2-40B4-BE49-F238E27FC236}">
                <a16:creationId xmlns:a16="http://schemas.microsoft.com/office/drawing/2014/main" id="{DBFDB838-29FE-4BD8-89D7-53E02B347D1E}"/>
              </a:ext>
            </a:extLst>
          </p:cNvPr>
          <p:cNvSpPr>
            <a:spLocks noGrp="1"/>
          </p:cNvSpPr>
          <p:nvPr>
            <p:ph idx="1"/>
          </p:nvPr>
        </p:nvSpPr>
        <p:spPr>
          <a:xfrm>
            <a:off x="1103312" y="2763520"/>
            <a:ext cx="8946541" cy="3484879"/>
          </a:xfrm>
        </p:spPr>
        <p:txBody>
          <a:bodyPr>
            <a:normAutofit/>
          </a:bodyPr>
          <a:lstStyle/>
          <a:p>
            <a:r>
              <a:rPr lang="en-US" b="1" dirty="0" err="1">
                <a:solidFill>
                  <a:schemeClr val="accent1">
                    <a:lumMod val="60000"/>
                    <a:lumOff val="40000"/>
                  </a:schemeClr>
                </a:solidFill>
                <a:latin typeface="Arial" panose="020B0604020202020204" pitchFamily="34" charset="0"/>
                <a:cs typeface="Arial" panose="020B0604020202020204" pitchFamily="34" charset="0"/>
              </a:rPr>
              <a:t>addCircle</a:t>
            </a:r>
            <a:r>
              <a:rPr lang="en-US" b="1" dirty="0">
                <a:solidFill>
                  <a:schemeClr val="accent1">
                    <a:lumMod val="60000"/>
                    <a:lumOff val="40000"/>
                  </a:schemeClr>
                </a:solidFill>
                <a:latin typeface="Arial" panose="020B0604020202020204" pitchFamily="34" charset="0"/>
                <a:cs typeface="Arial" panose="020B0604020202020204" pitchFamily="34" charset="0"/>
              </a:rPr>
              <a:t>(</a:t>
            </a:r>
            <a:r>
              <a:rPr lang="en-US" b="1" dirty="0" err="1">
                <a:solidFill>
                  <a:schemeClr val="accent1">
                    <a:lumMod val="60000"/>
                    <a:lumOff val="40000"/>
                  </a:schemeClr>
                </a:solidFill>
                <a:latin typeface="Arial" panose="020B0604020202020204" pitchFamily="34" charset="0"/>
                <a:cs typeface="Arial" panose="020B0604020202020204" pitchFamily="34" charset="0"/>
              </a:rPr>
              <a:t>CircleOptions</a:t>
            </a:r>
            <a:r>
              <a:rPr lang="en-US" b="1" dirty="0">
                <a:solidFill>
                  <a:schemeClr val="accent1">
                    <a:lumMod val="60000"/>
                    <a:lumOff val="40000"/>
                  </a:schemeClr>
                </a:solidFill>
                <a:latin typeface="Arial" panose="020B0604020202020204" pitchFamily="34" charset="0"/>
                <a:cs typeface="Arial" panose="020B0604020202020204" pitchFamily="34" charset="0"/>
              </a:rPr>
              <a:t> options)</a:t>
            </a:r>
            <a:endParaRPr lang="en-US" dirty="0">
              <a:solidFill>
                <a:schemeClr val="accent1">
                  <a:lumMod val="60000"/>
                  <a:lumOff val="40000"/>
                </a:schemeClr>
              </a:solidFill>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This method add a circle to the map</a:t>
            </a:r>
          </a:p>
          <a:p>
            <a:r>
              <a:rPr lang="en-US" b="1" dirty="0">
                <a:solidFill>
                  <a:schemeClr val="accent1">
                    <a:lumMod val="60000"/>
                    <a:lumOff val="40000"/>
                  </a:schemeClr>
                </a:solidFill>
                <a:latin typeface="Arial" panose="020B0604020202020204" pitchFamily="34" charset="0"/>
                <a:cs typeface="Arial" panose="020B0604020202020204" pitchFamily="34" charset="0"/>
              </a:rPr>
              <a:t>clear()</a:t>
            </a:r>
          </a:p>
          <a:p>
            <a:pPr marL="0" indent="0">
              <a:buNone/>
            </a:pP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 method removes everything from the map.</a:t>
            </a:r>
          </a:p>
          <a:p>
            <a:r>
              <a:rPr lang="en-US" b="1" dirty="0" err="1">
                <a:solidFill>
                  <a:schemeClr val="accent1">
                    <a:lumMod val="60000"/>
                    <a:lumOff val="40000"/>
                  </a:schemeClr>
                </a:solidFill>
                <a:latin typeface="Arial" panose="020B0604020202020204" pitchFamily="34" charset="0"/>
                <a:cs typeface="Arial" panose="020B0604020202020204" pitchFamily="34" charset="0"/>
              </a:rPr>
              <a:t>getMyLocation</a:t>
            </a:r>
            <a:r>
              <a:rPr lang="en-US" b="1" dirty="0">
                <a:solidFill>
                  <a:schemeClr val="accent1">
                    <a:lumMod val="60000"/>
                    <a:lumOff val="40000"/>
                  </a:schemeClr>
                </a:solidFill>
                <a:latin typeface="Arial" panose="020B0604020202020204" pitchFamily="34" charset="0"/>
                <a:cs typeface="Arial" panose="020B0604020202020204" pitchFamily="34" charset="0"/>
              </a:rPr>
              <a:t>()</a:t>
            </a:r>
            <a:endParaRPr lang="en-US" dirty="0">
              <a:solidFill>
                <a:schemeClr val="accent1">
                  <a:lumMod val="60000"/>
                  <a:lumOff val="40000"/>
                </a:schemeClr>
              </a:solidFill>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This method returns the currently displayed user location.</a:t>
            </a:r>
          </a:p>
          <a:p>
            <a:r>
              <a:rPr lang="en-US" b="1" dirty="0" err="1">
                <a:solidFill>
                  <a:schemeClr val="accent1">
                    <a:lumMod val="60000"/>
                    <a:lumOff val="40000"/>
                  </a:schemeClr>
                </a:solidFill>
                <a:latin typeface="Arial" panose="020B0604020202020204" pitchFamily="34" charset="0"/>
                <a:cs typeface="Arial" panose="020B0604020202020204" pitchFamily="34" charset="0"/>
              </a:rPr>
              <a:t>setTrafficEnabled</a:t>
            </a:r>
            <a:r>
              <a:rPr lang="en-US" b="1" dirty="0">
                <a:solidFill>
                  <a:schemeClr val="accent1">
                    <a:lumMod val="60000"/>
                    <a:lumOff val="40000"/>
                  </a:schemeClr>
                </a:solidFill>
                <a:latin typeface="Arial" panose="020B0604020202020204" pitchFamily="34" charset="0"/>
                <a:cs typeface="Arial" panose="020B0604020202020204" pitchFamily="34" charset="0"/>
              </a:rPr>
              <a:t>(</a:t>
            </a:r>
            <a:r>
              <a:rPr lang="en-US" b="1" dirty="0" err="1">
                <a:solidFill>
                  <a:schemeClr val="accent1">
                    <a:lumMod val="60000"/>
                    <a:lumOff val="40000"/>
                  </a:schemeClr>
                </a:solidFill>
                <a:latin typeface="Arial" panose="020B0604020202020204" pitchFamily="34" charset="0"/>
                <a:cs typeface="Arial" panose="020B0604020202020204" pitchFamily="34" charset="0"/>
              </a:rPr>
              <a:t>boolean</a:t>
            </a:r>
            <a:r>
              <a:rPr lang="en-US" b="1" dirty="0">
                <a:solidFill>
                  <a:schemeClr val="accent1">
                    <a:lumMod val="60000"/>
                    <a:lumOff val="40000"/>
                  </a:schemeClr>
                </a:solidFill>
                <a:latin typeface="Arial" panose="020B0604020202020204" pitchFamily="34" charset="0"/>
                <a:cs typeface="Arial" panose="020B0604020202020204" pitchFamily="34" charset="0"/>
              </a:rPr>
              <a:t> enabled)</a:t>
            </a:r>
            <a:endParaRPr lang="en-US" dirty="0">
              <a:solidFill>
                <a:schemeClr val="accent1">
                  <a:lumMod val="60000"/>
                  <a:lumOff val="40000"/>
                </a:schemeClr>
              </a:solidFill>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This method Toggles the traffic layer on or off.</a:t>
            </a:r>
          </a:p>
          <a:p>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9358813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C3C99AD-DEBC-4881-BDE2-132CA82C7315}"/>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Markers in Maps</a:t>
            </a:r>
          </a:p>
        </p:txBody>
      </p:sp>
      <p:sp>
        <p:nvSpPr>
          <p:cNvPr id="3" name="Content Placeholder 2">
            <a:extLst>
              <a:ext uri="{FF2B5EF4-FFF2-40B4-BE49-F238E27FC236}">
                <a16:creationId xmlns:a16="http://schemas.microsoft.com/office/drawing/2014/main" id="{E14D2FE2-7B22-4614-AE43-C3B66921B31D}"/>
              </a:ext>
            </a:extLst>
          </p:cNvPr>
          <p:cNvSpPr>
            <a:spLocks noGrp="1"/>
          </p:cNvSpPr>
          <p:nvPr>
            <p:ph idx="1"/>
          </p:nvPr>
        </p:nvSpPr>
        <p:spPr>
          <a:xfrm>
            <a:off x="1103312" y="2763520"/>
            <a:ext cx="8946541" cy="3484879"/>
          </a:xfrm>
        </p:spPr>
        <p:txBody>
          <a:bodyPr>
            <a:normAutofit/>
          </a:bodyPr>
          <a:lstStyle/>
          <a:p>
            <a:r>
              <a:rPr lang="en-US" dirty="0">
                <a:latin typeface="Arial" panose="020B0604020202020204" pitchFamily="34" charset="0"/>
                <a:cs typeface="Arial" panose="020B0604020202020204" pitchFamily="34" charset="0"/>
              </a:rPr>
              <a:t>Markers indicate single locations on the map. You can customize your markers by changing the default color or replacing the marker icon with a custom image. </a:t>
            </a:r>
          </a:p>
          <a:p>
            <a:r>
              <a:rPr lang="en-US" dirty="0">
                <a:latin typeface="Arial" panose="020B0604020202020204" pitchFamily="34" charset="0"/>
                <a:cs typeface="Arial" panose="020B0604020202020204" pitchFamily="34" charset="0"/>
              </a:rPr>
              <a:t>Markers identify locations on the map. The default marker uses a standard icon</a:t>
            </a:r>
            <a:r>
              <a:rPr lang="en-US">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It's </a:t>
            </a:r>
            <a:r>
              <a:rPr lang="en-US" dirty="0">
                <a:latin typeface="Arial" panose="020B0604020202020204" pitchFamily="34" charset="0"/>
                <a:cs typeface="Arial" panose="020B0604020202020204" pitchFamily="34" charset="0"/>
              </a:rPr>
              <a:t>possible to change the icon's color, image or anchor point through API. Markers are objects of type Marker and are added to the map with the </a:t>
            </a:r>
            <a:r>
              <a:rPr lang="en-US" dirty="0" err="1">
                <a:solidFill>
                  <a:schemeClr val="accent1">
                    <a:lumMod val="60000"/>
                    <a:lumOff val="40000"/>
                  </a:schemeClr>
                </a:solidFill>
                <a:latin typeface="Arial" panose="020B0604020202020204" pitchFamily="34" charset="0"/>
                <a:cs typeface="Arial" panose="020B0604020202020204" pitchFamily="34" charset="0"/>
              </a:rPr>
              <a:t>GoogleMap.addMarker</a:t>
            </a:r>
            <a:r>
              <a:rPr lang="en-US" dirty="0">
                <a:solidFill>
                  <a:schemeClr val="accent1">
                    <a:lumMod val="60000"/>
                    <a:lumOff val="40000"/>
                  </a:schemeClr>
                </a:solidFill>
                <a:latin typeface="Arial" panose="020B0604020202020204" pitchFamily="34" charset="0"/>
                <a:cs typeface="Arial" panose="020B0604020202020204" pitchFamily="34" charset="0"/>
              </a:rPr>
              <a:t>(</a:t>
            </a:r>
            <a:r>
              <a:rPr lang="en-US" dirty="0" err="1">
                <a:solidFill>
                  <a:schemeClr val="accent1">
                    <a:lumMod val="60000"/>
                    <a:lumOff val="40000"/>
                  </a:schemeClr>
                </a:solidFill>
                <a:latin typeface="Arial" panose="020B0604020202020204" pitchFamily="34" charset="0"/>
                <a:cs typeface="Arial" panose="020B0604020202020204" pitchFamily="34" charset="0"/>
              </a:rPr>
              <a:t>markerOptions</a:t>
            </a:r>
            <a:r>
              <a:rPr lang="en-US" dirty="0">
                <a:solidFill>
                  <a:schemeClr val="accent1">
                    <a:lumMod val="60000"/>
                    <a:lumOff val="40000"/>
                  </a:schemeClr>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method.</a:t>
            </a:r>
          </a:p>
        </p:txBody>
      </p:sp>
    </p:spTree>
    <p:extLst>
      <p:ext uri="{BB962C8B-B14F-4D97-AF65-F5344CB8AC3E}">
        <p14:creationId xmlns:p14="http://schemas.microsoft.com/office/powerpoint/2010/main" val="209880871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F8A5ECD-97B3-41FA-9763-E8143AB6CE04}"/>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Functions in markers</a:t>
            </a:r>
          </a:p>
        </p:txBody>
      </p:sp>
      <p:sp>
        <p:nvSpPr>
          <p:cNvPr id="3" name="Content Placeholder 2">
            <a:extLst>
              <a:ext uri="{FF2B5EF4-FFF2-40B4-BE49-F238E27FC236}">
                <a16:creationId xmlns:a16="http://schemas.microsoft.com/office/drawing/2014/main" id="{7AEAF0B9-B78F-4494-85A8-67227693CABC}"/>
              </a:ext>
            </a:extLst>
          </p:cNvPr>
          <p:cNvSpPr>
            <a:spLocks noGrp="1"/>
          </p:cNvSpPr>
          <p:nvPr>
            <p:ph idx="1"/>
          </p:nvPr>
        </p:nvSpPr>
        <p:spPr>
          <a:xfrm>
            <a:off x="1103312" y="2763520"/>
            <a:ext cx="8946541" cy="3484879"/>
          </a:xfrm>
        </p:spPr>
        <p:txBody>
          <a:bodyPr>
            <a:noAutofit/>
          </a:bodyPr>
          <a:lstStyle/>
          <a:p>
            <a:pPr marL="0" indent="0">
              <a:lnSpc>
                <a:spcPct val="90000"/>
              </a:lnSpc>
              <a:buNone/>
            </a:pPr>
            <a:r>
              <a:rPr lang="en-US" sz="1800" dirty="0">
                <a:latin typeface="Arial" panose="020B0604020202020204" pitchFamily="34" charset="0"/>
                <a:cs typeface="Arial" panose="020B0604020202020204" pitchFamily="34" charset="0"/>
              </a:rPr>
              <a:t>Markers may define a custom image to show in place of the default icon.</a:t>
            </a:r>
          </a:p>
          <a:p>
            <a:pPr marL="0" indent="0">
              <a:lnSpc>
                <a:spcPct val="90000"/>
              </a:lnSpc>
              <a:buNone/>
            </a:pPr>
            <a:r>
              <a:rPr lang="en-US" sz="1800" b="1" dirty="0">
                <a:latin typeface="Arial" panose="020B0604020202020204" pitchFamily="34" charset="0"/>
                <a:cs typeface="Arial" panose="020B0604020202020204" pitchFamily="34" charset="0"/>
              </a:rPr>
              <a:t>Position :</a:t>
            </a:r>
          </a:p>
          <a:p>
            <a:pPr marL="0" indent="0">
              <a:lnSpc>
                <a:spcPct val="90000"/>
              </a:lnSpc>
              <a:buNone/>
            </a:pPr>
            <a:r>
              <a:rPr lang="en-US" sz="1800" dirty="0">
                <a:latin typeface="Arial" panose="020B0604020202020204" pitchFamily="34" charset="0"/>
                <a:cs typeface="Arial" panose="020B0604020202020204" pitchFamily="34" charset="0"/>
              </a:rPr>
              <a:t>		The LatLng value for the marker's position on the map. This is the only required property for a Marker object.</a:t>
            </a:r>
          </a:p>
          <a:p>
            <a:pPr marL="0" indent="0">
              <a:lnSpc>
                <a:spcPct val="90000"/>
              </a:lnSpc>
              <a:buNone/>
            </a:pPr>
            <a:r>
              <a:rPr lang="en-US" sz="1800" b="1" dirty="0">
                <a:latin typeface="Arial" panose="020B0604020202020204" pitchFamily="34" charset="0"/>
                <a:cs typeface="Arial" panose="020B0604020202020204" pitchFamily="34" charset="0"/>
              </a:rPr>
              <a:t>Anchor:</a:t>
            </a:r>
          </a:p>
          <a:p>
            <a:pPr marL="0" indent="0">
              <a:lnSpc>
                <a:spcPct val="90000"/>
              </a:lnSpc>
              <a:buNone/>
            </a:pPr>
            <a:r>
              <a:rPr lang="en-US" sz="1800" dirty="0">
                <a:latin typeface="Arial" panose="020B0604020202020204" pitchFamily="34" charset="0"/>
                <a:cs typeface="Arial" panose="020B0604020202020204" pitchFamily="34" charset="0"/>
              </a:rPr>
              <a:t>		The point on the image that will be placed at the LatLng position of the marker. This defaults to the middle of the bottom of the image.</a:t>
            </a:r>
          </a:p>
          <a:p>
            <a:pPr marL="0" indent="0">
              <a:lnSpc>
                <a:spcPct val="90000"/>
              </a:lnSpc>
              <a:buNone/>
            </a:pPr>
            <a:r>
              <a:rPr lang="en-US" sz="1800" b="1" dirty="0">
                <a:latin typeface="Arial" panose="020B0604020202020204" pitchFamily="34" charset="0"/>
                <a:cs typeface="Arial" panose="020B0604020202020204" pitchFamily="34" charset="0"/>
              </a:rPr>
              <a:t>Alpha:</a:t>
            </a:r>
          </a:p>
          <a:p>
            <a:pPr marL="0" indent="0">
              <a:lnSpc>
                <a:spcPct val="90000"/>
              </a:lnSpc>
              <a:buNone/>
            </a:pPr>
            <a:r>
              <a:rPr lang="en-US" sz="1800" dirty="0">
                <a:latin typeface="Arial" panose="020B0604020202020204" pitchFamily="34" charset="0"/>
                <a:cs typeface="Arial" panose="020B0604020202020204" pitchFamily="34" charset="0"/>
              </a:rPr>
              <a:t>		Sets the opacity of the marker. Defaults to 1.0.</a:t>
            </a:r>
          </a:p>
        </p:txBody>
      </p:sp>
    </p:spTree>
    <p:extLst>
      <p:ext uri="{BB962C8B-B14F-4D97-AF65-F5344CB8AC3E}">
        <p14:creationId xmlns:p14="http://schemas.microsoft.com/office/powerpoint/2010/main" val="211435834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697D93E-8597-4145-8AEA-5E4EC0AC4D5E}"/>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Functions in Marker</a:t>
            </a:r>
          </a:p>
        </p:txBody>
      </p:sp>
      <p:sp>
        <p:nvSpPr>
          <p:cNvPr id="3" name="Content Placeholder 2">
            <a:extLst>
              <a:ext uri="{FF2B5EF4-FFF2-40B4-BE49-F238E27FC236}">
                <a16:creationId xmlns:a16="http://schemas.microsoft.com/office/drawing/2014/main" id="{DCBE491C-C1D4-4F34-89AE-F6322007477F}"/>
              </a:ext>
            </a:extLst>
          </p:cNvPr>
          <p:cNvSpPr>
            <a:spLocks noGrp="1"/>
          </p:cNvSpPr>
          <p:nvPr>
            <p:ph idx="1"/>
          </p:nvPr>
        </p:nvSpPr>
        <p:spPr>
          <a:xfrm>
            <a:off x="1103312" y="2763520"/>
            <a:ext cx="8946541" cy="3484879"/>
          </a:xfrm>
        </p:spPr>
        <p:txBody>
          <a:bodyPr>
            <a:normAutofit/>
          </a:bodyPr>
          <a:lstStyle/>
          <a:p>
            <a:r>
              <a:rPr lang="en-US" sz="1800" b="1" dirty="0">
                <a:latin typeface="Arial" panose="020B0604020202020204" pitchFamily="34" charset="0"/>
                <a:cs typeface="Arial" panose="020B0604020202020204" pitchFamily="34" charset="0"/>
              </a:rPr>
              <a:t>Title:</a:t>
            </a:r>
          </a:p>
          <a:p>
            <a:pPr marL="0" indent="0">
              <a:buNone/>
            </a:pPr>
            <a:r>
              <a:rPr lang="en-US" sz="1800" dirty="0">
                <a:latin typeface="Arial" panose="020B0604020202020204" pitchFamily="34" charset="0"/>
                <a:cs typeface="Arial" panose="020B0604020202020204" pitchFamily="34" charset="0"/>
              </a:rPr>
              <a:t>		A string that's displayed in the info window when the user taps the marker.</a:t>
            </a:r>
          </a:p>
          <a:p>
            <a:r>
              <a:rPr lang="en-US" sz="1800" b="1" dirty="0">
                <a:latin typeface="Arial" panose="020B0604020202020204" pitchFamily="34" charset="0"/>
                <a:cs typeface="Arial" panose="020B0604020202020204" pitchFamily="34" charset="0"/>
              </a:rPr>
              <a:t>Snippet:</a:t>
            </a:r>
          </a:p>
          <a:p>
            <a:pPr marL="914400" lvl="2" indent="0">
              <a:buNone/>
            </a:pPr>
            <a:r>
              <a:rPr lang="en-US" sz="1800" dirty="0">
                <a:latin typeface="Arial" panose="020B0604020202020204" pitchFamily="34" charset="0"/>
                <a:cs typeface="Arial" panose="020B0604020202020204" pitchFamily="34" charset="0"/>
              </a:rPr>
              <a:t>Additional text that's displayed below the title.</a:t>
            </a:r>
          </a:p>
          <a:p>
            <a:r>
              <a:rPr lang="en-US" sz="1800" b="1" dirty="0">
                <a:latin typeface="Arial" panose="020B0604020202020204" pitchFamily="34" charset="0"/>
                <a:cs typeface="Arial" panose="020B0604020202020204" pitchFamily="34" charset="0"/>
              </a:rPr>
              <a:t>Icon:</a:t>
            </a:r>
          </a:p>
          <a:p>
            <a:pPr marL="0" indent="0">
              <a:buNone/>
            </a:pPr>
            <a:r>
              <a:rPr lang="en-US" sz="1800" dirty="0">
                <a:latin typeface="Arial" panose="020B0604020202020204" pitchFamily="34" charset="0"/>
                <a:cs typeface="Arial" panose="020B0604020202020204" pitchFamily="34" charset="0"/>
              </a:rPr>
              <a:t>		A bitmap that's displayed in place of the default marker image.</a:t>
            </a:r>
          </a:p>
          <a:p>
            <a:r>
              <a:rPr lang="en-US" sz="1800" b="1" dirty="0">
                <a:latin typeface="Arial" panose="020B0604020202020204" pitchFamily="34" charset="0"/>
                <a:cs typeface="Arial" panose="020B0604020202020204" pitchFamily="34" charset="0"/>
              </a:rPr>
              <a:t>Draggable:</a:t>
            </a:r>
          </a:p>
          <a:p>
            <a:pPr marL="0" indent="0">
              <a:buNone/>
            </a:pPr>
            <a:r>
              <a:rPr lang="en-US" sz="1800" dirty="0">
                <a:latin typeface="Arial" panose="020B0604020202020204" pitchFamily="34" charset="0"/>
                <a:cs typeface="Arial" panose="020B0604020202020204" pitchFamily="34" charset="0"/>
              </a:rPr>
              <a:t>		Set to true if you want to allow the user to move the marker. Defaults to false.</a:t>
            </a:r>
          </a:p>
        </p:txBody>
      </p:sp>
    </p:spTree>
    <p:extLst>
      <p:ext uri="{BB962C8B-B14F-4D97-AF65-F5344CB8AC3E}">
        <p14:creationId xmlns:p14="http://schemas.microsoft.com/office/powerpoint/2010/main" val="208880021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4AF92C5-CB72-4887-A653-2A27561F7DB2}"/>
              </a:ext>
            </a:extLst>
          </p:cNvPr>
          <p:cNvSpPr>
            <a:spLocks noGrp="1"/>
          </p:cNvSpPr>
          <p:nvPr>
            <p:ph type="title"/>
          </p:nvPr>
        </p:nvSpPr>
        <p:spPr>
          <a:xfrm>
            <a:off x="648930" y="629267"/>
            <a:ext cx="9252154" cy="1016654"/>
          </a:xfrm>
        </p:spPr>
        <p:txBody>
          <a:bodyPr>
            <a:normAutofit/>
          </a:bodyPr>
          <a:lstStyle/>
          <a:p>
            <a:r>
              <a:rPr lang="en-US">
                <a:solidFill>
                  <a:srgbClr val="EBEBEB"/>
                </a:solidFill>
              </a:rPr>
              <a:t>Ground Overlays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1D0A5B9A-5C56-4DBB-B853-2DCD77D1DD53}"/>
              </a:ext>
            </a:extLst>
          </p:cNvPr>
          <p:cNvGraphicFramePr>
            <a:graphicFrameLocks noGrp="1"/>
          </p:cNvGraphicFramePr>
          <p:nvPr>
            <p:ph idx="1"/>
            <p:extLst>
              <p:ext uri="{D42A27DB-BD31-4B8C-83A1-F6EECF244321}">
                <p14:modId xmlns:p14="http://schemas.microsoft.com/office/powerpoint/2010/main" val="164364509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45504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BD92B-1C11-4233-BE2A-64D216B15DE6}"/>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Steps to add Ground Layer</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42C98DF-6580-4607-9982-DDC1E218DF69}"/>
              </a:ext>
            </a:extLst>
          </p:cNvPr>
          <p:cNvGraphicFramePr>
            <a:graphicFrameLocks noGrp="1"/>
          </p:cNvGraphicFramePr>
          <p:nvPr>
            <p:ph idx="1"/>
            <p:extLst>
              <p:ext uri="{D42A27DB-BD31-4B8C-83A1-F6EECF244321}">
                <p14:modId xmlns:p14="http://schemas.microsoft.com/office/powerpoint/2010/main" val="265845195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995832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9FDE5-1B3B-4142-A3CC-94D89A9BF4C6}"/>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Other Functions in Ground Layer</a:t>
            </a:r>
          </a:p>
        </p:txBody>
      </p:sp>
      <p:sp>
        <p:nvSpPr>
          <p:cNvPr id="43" name="Freeform: Shape 4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47" name="Rectangle 4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6" name="Content Placeholder 2">
            <a:extLst>
              <a:ext uri="{FF2B5EF4-FFF2-40B4-BE49-F238E27FC236}">
                <a16:creationId xmlns:a16="http://schemas.microsoft.com/office/drawing/2014/main" id="{2B80E554-FD88-43A6-A427-A0376A527635}"/>
              </a:ext>
            </a:extLst>
          </p:cNvPr>
          <p:cNvGraphicFramePr>
            <a:graphicFrameLocks noGrp="1"/>
          </p:cNvGraphicFramePr>
          <p:nvPr>
            <p:ph idx="1"/>
            <p:extLst>
              <p:ext uri="{D42A27DB-BD31-4B8C-83A1-F6EECF244321}">
                <p14:modId xmlns:p14="http://schemas.microsoft.com/office/powerpoint/2010/main" val="255870056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896004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8"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0"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E88B11DA-C9EB-44DB-AFC0-A569D18FBE10}"/>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How to position </a:t>
            </a:r>
            <a:r>
              <a:rPr lang="en-US" dirty="0" err="1">
                <a:solidFill>
                  <a:srgbClr val="FFFFFF"/>
                </a:solidFill>
              </a:rPr>
              <a:t>GroundLayer</a:t>
            </a:r>
            <a:endParaRPr lang="en-US" dirty="0">
              <a:solidFill>
                <a:srgbClr val="FFFFFF"/>
              </a:solidFill>
            </a:endParaRPr>
          </a:p>
        </p:txBody>
      </p:sp>
      <p:sp>
        <p:nvSpPr>
          <p:cNvPr id="3" name="Content Placeholder 2">
            <a:extLst>
              <a:ext uri="{FF2B5EF4-FFF2-40B4-BE49-F238E27FC236}">
                <a16:creationId xmlns:a16="http://schemas.microsoft.com/office/drawing/2014/main" id="{5248EB3D-41E0-48BD-BBAF-4B8FAFCE1C21}"/>
              </a:ext>
            </a:extLst>
          </p:cNvPr>
          <p:cNvSpPr>
            <a:spLocks noGrp="1"/>
          </p:cNvSpPr>
          <p:nvPr>
            <p:ph idx="1"/>
          </p:nvPr>
        </p:nvSpPr>
        <p:spPr>
          <a:xfrm>
            <a:off x="1103312" y="2763520"/>
            <a:ext cx="8946541" cy="3484879"/>
          </a:xfrm>
        </p:spPr>
        <p:txBody>
          <a:bodyPr>
            <a:normAutofit/>
          </a:bodyPr>
          <a:lstStyle/>
          <a:p>
            <a:pPr marL="0" indent="0">
              <a:buNone/>
            </a:pPr>
            <a:r>
              <a:rPr lang="en-US" b="1" dirty="0">
                <a:latin typeface="Arial" panose="020B0604020202020204" pitchFamily="34" charset="0"/>
                <a:cs typeface="Arial" panose="020B0604020202020204" pitchFamily="34" charset="0"/>
              </a:rPr>
              <a:t>Position a Ground Overlay:</a:t>
            </a:r>
          </a:p>
          <a:p>
            <a:pPr marL="0" indent="0">
              <a:buNone/>
            </a:pPr>
            <a:r>
              <a:rPr lang="en-US" dirty="0">
                <a:latin typeface="Arial" panose="020B0604020202020204" pitchFamily="34" charset="0"/>
                <a:cs typeface="Arial" panose="020B0604020202020204" pitchFamily="34" charset="0"/>
              </a:rPr>
              <a:t>There are two ways to specify the position of the ground overlay:</a:t>
            </a:r>
          </a:p>
          <a:p>
            <a:r>
              <a:rPr lang="en-US" dirty="0">
                <a:latin typeface="Arial" panose="020B0604020202020204" pitchFamily="34" charset="0"/>
                <a:cs typeface="Arial" panose="020B0604020202020204" pitchFamily="34" charset="0"/>
              </a:rPr>
              <a:t>Using a LatLng to center the overlay, and dimensions in meters to specify the size of the image.</a:t>
            </a:r>
          </a:p>
          <a:p>
            <a:r>
              <a:rPr lang="en-US" dirty="0">
                <a:latin typeface="Arial" panose="020B0604020202020204" pitchFamily="34" charset="0"/>
                <a:cs typeface="Arial" panose="020B0604020202020204" pitchFamily="34" charset="0"/>
              </a:rPr>
              <a:t>Using a LatLngBounds to specify the north east and south west corners of the image.</a:t>
            </a:r>
          </a:p>
          <a:p>
            <a:pPr marL="0" indent="0">
              <a:buNone/>
            </a:pPr>
            <a:r>
              <a:rPr lang="en-US" dirty="0">
                <a:latin typeface="Arial" panose="020B0604020202020204" pitchFamily="34" charset="0"/>
                <a:cs typeface="Arial" panose="020B0604020202020204" pitchFamily="34" charset="0"/>
              </a:rPr>
              <a:t>You must specify the position of the ground overlay before it is added to the map.</a:t>
            </a:r>
          </a:p>
          <a:p>
            <a:endParaRPr lang="en-US" dirty="0"/>
          </a:p>
        </p:txBody>
      </p:sp>
    </p:spTree>
    <p:extLst>
      <p:ext uri="{BB962C8B-B14F-4D97-AF65-F5344CB8AC3E}">
        <p14:creationId xmlns:p14="http://schemas.microsoft.com/office/powerpoint/2010/main" val="316334068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83A8-5EE3-4FAF-A12D-B73FAAB5B9A5}"/>
              </a:ext>
            </a:extLst>
          </p:cNvPr>
          <p:cNvSpPr>
            <a:spLocks noGrp="1"/>
          </p:cNvSpPr>
          <p:nvPr>
            <p:ph type="title"/>
          </p:nvPr>
        </p:nvSpPr>
        <p:spPr/>
        <p:txBody>
          <a:bodyPr>
            <a:normAutofit/>
          </a:bodyPr>
          <a:lstStyle/>
          <a:p>
            <a:r>
              <a:rPr lang="en-US" dirty="0"/>
              <a:t>What is Google Maps</a:t>
            </a:r>
          </a:p>
        </p:txBody>
      </p:sp>
      <p:sp>
        <p:nvSpPr>
          <p:cNvPr id="3" name="Content Placeholder 2">
            <a:extLst>
              <a:ext uri="{FF2B5EF4-FFF2-40B4-BE49-F238E27FC236}">
                <a16:creationId xmlns:a16="http://schemas.microsoft.com/office/drawing/2014/main" id="{01F217AD-A625-447C-8DB3-8378BA6B429C}"/>
              </a:ext>
            </a:extLst>
          </p:cNvPr>
          <p:cNvSpPr>
            <a:spLocks noGrp="1"/>
          </p:cNvSpPr>
          <p:nvPr>
            <p:ph idx="1"/>
          </p:nvPr>
        </p:nvSpPr>
        <p:spPr/>
        <p:txBody>
          <a:bodyPr>
            <a:normAutofit/>
          </a:bodyPr>
          <a:lstStyle/>
          <a:p>
            <a:pPr lvl="1" algn="just"/>
            <a:r>
              <a:rPr lang="en-US" sz="1800" dirty="0">
                <a:latin typeface="Arial" panose="020B0604020202020204" pitchFamily="34" charset="0"/>
                <a:cs typeface="Arial" panose="020B0604020202020204" pitchFamily="34" charset="0"/>
              </a:rPr>
              <a:t>Google Maps is a web mapping service developed by Google.</a:t>
            </a:r>
          </a:p>
          <a:p>
            <a:pPr lvl="1" algn="just"/>
            <a:r>
              <a:rPr lang="en-US" sz="1800" dirty="0">
                <a:latin typeface="Arial" panose="020B0604020202020204" pitchFamily="34" charset="0"/>
                <a:cs typeface="Arial" panose="020B0604020202020204" pitchFamily="34" charset="0"/>
              </a:rPr>
              <a:t> It offers Maps of  streets, 360° interactive panoramic views of streets, real-time traffic conditions, and route planning for traveling by foot, car, bicycle and air, or public transportation.</a:t>
            </a:r>
          </a:p>
          <a:p>
            <a:pPr lvl="1" algn="just"/>
            <a:r>
              <a:rPr lang="en-US" sz="1800" dirty="0">
                <a:latin typeface="Arial" panose="020B0604020202020204" pitchFamily="34" charset="0"/>
                <a:cs typeface="Arial" panose="020B0604020202020204" pitchFamily="34" charset="0"/>
              </a:rPr>
              <a:t>It tells us Reach time to specific location and easy routes  to travel when traffic is high.</a:t>
            </a:r>
          </a:p>
          <a:p>
            <a:pPr lvl="1" algn="just"/>
            <a:r>
              <a:rPr lang="en-US" sz="1800" dirty="0">
                <a:latin typeface="Arial" panose="020B0604020202020204" pitchFamily="34" charset="0"/>
                <a:cs typeface="Arial" panose="020B0604020202020204" pitchFamily="34" charset="0"/>
              </a:rPr>
              <a:t> Over 220 countries and territories mapped and hundreds of millions of businesses and places on the map.</a:t>
            </a:r>
          </a:p>
          <a:p>
            <a:pPr lvl="1" algn="just"/>
            <a:r>
              <a:rPr lang="en-US" sz="1800" dirty="0">
                <a:latin typeface="Arial" panose="020B0604020202020204" pitchFamily="34" charset="0"/>
                <a:cs typeface="Arial" panose="020B0604020202020204" pitchFamily="34" charset="0"/>
              </a:rPr>
              <a:t>Get real-time GPS navigation, traffic, and transit info, and explore local neighborhoods by knowing where to eat, drink and go - no matter what part of the world you’re in.</a:t>
            </a:r>
          </a:p>
        </p:txBody>
      </p:sp>
    </p:spTree>
    <p:extLst>
      <p:ext uri="{BB962C8B-B14F-4D97-AF65-F5344CB8AC3E}">
        <p14:creationId xmlns:p14="http://schemas.microsoft.com/office/powerpoint/2010/main" val="311862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C845FEC-6623-4708-9FD8-84349FF400DA}"/>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THANKYOU</a:t>
            </a:r>
          </a:p>
        </p:txBody>
      </p:sp>
      <p:sp>
        <p:nvSpPr>
          <p:cNvPr id="2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2531341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98E4E67-DAB5-4EAF-A024-3C8054E06AEF}"/>
              </a:ext>
            </a:extLst>
          </p:cNvPr>
          <p:cNvSpPr>
            <a:spLocks noGrp="1"/>
          </p:cNvSpPr>
          <p:nvPr>
            <p:ph type="title"/>
          </p:nvPr>
        </p:nvSpPr>
        <p:spPr>
          <a:xfrm>
            <a:off x="648930" y="629267"/>
            <a:ext cx="9252154" cy="1016654"/>
          </a:xfrm>
        </p:spPr>
        <p:txBody>
          <a:bodyPr>
            <a:normAutofit/>
          </a:bodyPr>
          <a:lstStyle/>
          <a:p>
            <a:r>
              <a:rPr lang="en-US" sz="3900">
                <a:solidFill>
                  <a:srgbClr val="EBEBEB"/>
                </a:solidFill>
              </a:rPr>
              <a:t>Connecting MAPS to Android Studio</a:t>
            </a: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0934B365-CB96-43DF-8475-F4C4A96F5ABD}"/>
              </a:ext>
            </a:extLst>
          </p:cNvPr>
          <p:cNvGraphicFramePr>
            <a:graphicFrameLocks noGrp="1"/>
          </p:cNvGraphicFramePr>
          <p:nvPr>
            <p:ph idx="1"/>
            <p:extLst>
              <p:ext uri="{D42A27DB-BD31-4B8C-83A1-F6EECF244321}">
                <p14:modId xmlns:p14="http://schemas.microsoft.com/office/powerpoint/2010/main" val="65350201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796600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CF94-D2BE-4AF4-A754-BFC29F7BE406}"/>
              </a:ext>
            </a:extLst>
          </p:cNvPr>
          <p:cNvSpPr>
            <a:spLocks noGrp="1"/>
          </p:cNvSpPr>
          <p:nvPr>
            <p:ph type="title"/>
          </p:nvPr>
        </p:nvSpPr>
        <p:spPr/>
        <p:txBody>
          <a:bodyPr/>
          <a:lstStyle/>
          <a:p>
            <a:r>
              <a:rPr lang="en-US" dirty="0"/>
              <a:t>What are Required API’s?</a:t>
            </a:r>
          </a:p>
        </p:txBody>
      </p:sp>
      <p:sp>
        <p:nvSpPr>
          <p:cNvPr id="3" name="Content Placeholder 2">
            <a:extLst>
              <a:ext uri="{FF2B5EF4-FFF2-40B4-BE49-F238E27FC236}">
                <a16:creationId xmlns:a16="http://schemas.microsoft.com/office/drawing/2014/main" id="{67DDF7AE-5FFA-4CF6-8D20-D00EA8AA054F}"/>
              </a:ext>
            </a:extLst>
          </p:cNvPr>
          <p:cNvSpPr>
            <a:spLocks noGrp="1"/>
          </p:cNvSpPr>
          <p:nvPr>
            <p:ph idx="1"/>
          </p:nvPr>
        </p:nvSpPr>
        <p:spPr/>
        <p:txBody>
          <a:bodyPr/>
          <a:lstStyle/>
          <a:p>
            <a:r>
              <a:rPr lang="en-US" sz="1800" dirty="0">
                <a:latin typeface="Arial" panose="020B0604020202020204" pitchFamily="34" charset="0"/>
                <a:cs typeface="Arial" panose="020B0604020202020204" pitchFamily="34" charset="0"/>
              </a:rPr>
              <a:t>Launch SDK manager</a:t>
            </a:r>
          </a:p>
          <a:p>
            <a:r>
              <a:rPr lang="en-US" sz="1800" dirty="0">
                <a:latin typeface="Arial" panose="020B0604020202020204" pitchFamily="34" charset="0"/>
                <a:cs typeface="Arial" panose="020B0604020202020204" pitchFamily="34" charset="0"/>
              </a:rPr>
              <a:t>Install Google API’s</a:t>
            </a:r>
          </a:p>
          <a:p>
            <a:r>
              <a:rPr lang="en-US" sz="1800" dirty="0">
                <a:latin typeface="Arial" panose="020B0604020202020204" pitchFamily="34" charset="0"/>
                <a:cs typeface="Arial" panose="020B0604020202020204" pitchFamily="34" charset="0"/>
              </a:rPr>
              <a:t>Install Google repository</a:t>
            </a:r>
          </a:p>
          <a:p>
            <a:r>
              <a:rPr lang="en-US" sz="1800" dirty="0">
                <a:latin typeface="Arial" panose="020B0604020202020204" pitchFamily="34" charset="0"/>
                <a:cs typeface="Arial" panose="020B0604020202020204" pitchFamily="34" charset="0"/>
              </a:rPr>
              <a:t>Install Google Play services </a:t>
            </a:r>
          </a:p>
          <a:p>
            <a:r>
              <a:rPr lang="en-US" sz="1800" dirty="0">
                <a:latin typeface="Arial" panose="020B0604020202020204" pitchFamily="34" charset="0"/>
                <a:cs typeface="Arial" panose="020B0604020202020204" pitchFamily="34" charset="0"/>
              </a:rPr>
              <a:t>To </a:t>
            </a:r>
            <a:r>
              <a:rPr lang="en-US" sz="1800" b="1" dirty="0">
                <a:latin typeface="Arial" panose="020B0604020202020204" pitchFamily="34" charset="0"/>
                <a:cs typeface="Arial" panose="020B0604020202020204" pitchFamily="34" charset="0"/>
              </a:rPr>
              <a:t>open</a:t>
            </a:r>
            <a:r>
              <a:rPr lang="en-US" sz="1800" dirty="0">
                <a:latin typeface="Arial" panose="020B0604020202020204" pitchFamily="34" charset="0"/>
                <a:cs typeface="Arial" panose="020B0604020202020204" pitchFamily="34" charset="0"/>
              </a:rPr>
              <a:t> the </a:t>
            </a:r>
            <a:r>
              <a:rPr lang="en-US" sz="1800" b="1" dirty="0">
                <a:latin typeface="Arial" panose="020B0604020202020204" pitchFamily="34" charset="0"/>
                <a:cs typeface="Arial" panose="020B0604020202020204" pitchFamily="34" charset="0"/>
              </a:rPr>
              <a:t>SDK Manager</a:t>
            </a:r>
            <a:r>
              <a:rPr lang="en-US" sz="1800" dirty="0">
                <a:latin typeface="Arial" panose="020B0604020202020204" pitchFamily="34" charset="0"/>
                <a:cs typeface="Arial" panose="020B0604020202020204" pitchFamily="34" charset="0"/>
              </a:rPr>
              <a:t> from </a:t>
            </a:r>
            <a:r>
              <a:rPr lang="en-US" sz="1800" b="1" dirty="0">
                <a:latin typeface="Arial" panose="020B0604020202020204" pitchFamily="34" charset="0"/>
                <a:cs typeface="Arial" panose="020B0604020202020204" pitchFamily="34" charset="0"/>
              </a:rPr>
              <a:t>Android Studio</a:t>
            </a:r>
            <a:r>
              <a:rPr lang="en-US" sz="1800" dirty="0">
                <a:latin typeface="Arial" panose="020B0604020202020204" pitchFamily="34" charset="0"/>
                <a:cs typeface="Arial" panose="020B0604020202020204" pitchFamily="34" charset="0"/>
              </a:rPr>
              <a:t>, click Tools &gt; </a:t>
            </a:r>
            <a:r>
              <a:rPr lang="en-US" sz="1800" b="1" dirty="0">
                <a:latin typeface="Arial" panose="020B0604020202020204" pitchFamily="34" charset="0"/>
                <a:cs typeface="Arial" panose="020B0604020202020204" pitchFamily="34" charset="0"/>
              </a:rPr>
              <a:t>SDK Manager</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674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2244-B46F-4063-9E1C-647E454E3974}"/>
              </a:ext>
            </a:extLst>
          </p:cNvPr>
          <p:cNvSpPr>
            <a:spLocks noGrp="1"/>
          </p:cNvSpPr>
          <p:nvPr>
            <p:ph type="title"/>
          </p:nvPr>
        </p:nvSpPr>
        <p:spPr/>
        <p:txBody>
          <a:bodyPr/>
          <a:lstStyle/>
          <a:p>
            <a:r>
              <a:rPr lang="en-US" dirty="0"/>
              <a:t>How to Get API key</a:t>
            </a:r>
          </a:p>
        </p:txBody>
      </p:sp>
      <p:sp>
        <p:nvSpPr>
          <p:cNvPr id="3" name="Content Placeholder 2">
            <a:extLst>
              <a:ext uri="{FF2B5EF4-FFF2-40B4-BE49-F238E27FC236}">
                <a16:creationId xmlns:a16="http://schemas.microsoft.com/office/drawing/2014/main" id="{BCA9C889-41F4-476B-A996-E16B346A125C}"/>
              </a:ext>
            </a:extLst>
          </p:cNvPr>
          <p:cNvSpPr>
            <a:spLocks noGrp="1"/>
          </p:cNvSpPr>
          <p:nvPr>
            <p:ph idx="1"/>
          </p:nvPr>
        </p:nvSpPr>
        <p:spPr/>
        <p:txBody>
          <a:bodyPr/>
          <a:lstStyle/>
          <a:p>
            <a:r>
              <a:rPr lang="en-US" dirty="0"/>
              <a:t>Sign up on Google API Console</a:t>
            </a:r>
          </a:p>
          <a:p>
            <a:r>
              <a:rPr lang="en-US" dirty="0"/>
              <a:t>Create a new project</a:t>
            </a:r>
          </a:p>
          <a:p>
            <a:r>
              <a:rPr lang="en-US" dirty="0"/>
              <a:t>Enable Google Android Maps V2</a:t>
            </a:r>
          </a:p>
          <a:p>
            <a:r>
              <a:rPr lang="en-US" dirty="0"/>
              <a:t>Use the key tool to get the SHA1 signing keys</a:t>
            </a:r>
          </a:p>
          <a:p>
            <a:r>
              <a:rPr lang="en-US" dirty="0"/>
              <a:t>Get the API from google key console</a:t>
            </a:r>
          </a:p>
        </p:txBody>
      </p:sp>
    </p:spTree>
    <p:extLst>
      <p:ext uri="{BB962C8B-B14F-4D97-AF65-F5344CB8AC3E}">
        <p14:creationId xmlns:p14="http://schemas.microsoft.com/office/powerpoint/2010/main" val="88722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6895A99-575B-4861-8BD0-47A7F81AFFA4}"/>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Google Map-Layout file</a:t>
            </a:r>
          </a:p>
        </p:txBody>
      </p:sp>
      <p:sp>
        <p:nvSpPr>
          <p:cNvPr id="3" name="Content Placeholder 2">
            <a:extLst>
              <a:ext uri="{FF2B5EF4-FFF2-40B4-BE49-F238E27FC236}">
                <a16:creationId xmlns:a16="http://schemas.microsoft.com/office/drawing/2014/main" id="{362D4526-E381-4098-BE50-C57C6DAF6ED0}"/>
              </a:ext>
            </a:extLst>
          </p:cNvPr>
          <p:cNvSpPr>
            <a:spLocks noGrp="1"/>
          </p:cNvSpPr>
          <p:nvPr>
            <p:ph idx="1"/>
          </p:nvPr>
        </p:nvSpPr>
        <p:spPr>
          <a:xfrm>
            <a:off x="1103312" y="2763520"/>
            <a:ext cx="8946541" cy="3484879"/>
          </a:xfrm>
        </p:spPr>
        <p:txBody>
          <a:bodyPr>
            <a:normAutofit/>
          </a:bodyPr>
          <a:lstStyle/>
          <a:p>
            <a:r>
              <a:rPr lang="en-US" sz="1900" dirty="0">
                <a:latin typeface="Arial" panose="020B0604020202020204" pitchFamily="34" charset="0"/>
                <a:cs typeface="Arial" panose="020B0604020202020204" pitchFamily="34" charset="0"/>
              </a:rPr>
              <a:t>Android allows us to integrate google maps in our application. You can show any location on the map or can show different routes on the map. You can also customize the map according to your choices.</a:t>
            </a:r>
          </a:p>
          <a:p>
            <a:pPr marL="0" indent="0">
              <a:buNone/>
            </a:pPr>
            <a:r>
              <a:rPr lang="en-US" sz="1900" b="1" dirty="0">
                <a:latin typeface="Arial" panose="020B0604020202020204" pitchFamily="34" charset="0"/>
                <a:cs typeface="Arial" panose="020B0604020202020204" pitchFamily="34" charset="0"/>
              </a:rPr>
              <a:t>Google Map - Layout file:</a:t>
            </a:r>
          </a:p>
          <a:p>
            <a:pPr marL="0" indent="0">
              <a:buNone/>
            </a:pP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&lt;fragment</a:t>
            </a:r>
          </a:p>
          <a:p>
            <a:pPr marL="0" indent="0">
              <a:buNone/>
            </a:pPr>
            <a:r>
              <a:rPr lang="en-US" sz="1900" dirty="0">
                <a:latin typeface="Arial" panose="020B0604020202020204" pitchFamily="34" charset="0"/>
                <a:cs typeface="Arial" panose="020B0604020202020204" pitchFamily="34" charset="0"/>
              </a:rPr>
              <a:t>   				  android:id="@+id/map"</a:t>
            </a:r>
          </a:p>
          <a:p>
            <a:pPr marL="0" indent="0">
              <a:buNone/>
            </a:pPr>
            <a:r>
              <a:rPr lang="en-US" sz="1900" dirty="0">
                <a:latin typeface="Arial" panose="020B0604020202020204" pitchFamily="34" charset="0"/>
                <a:cs typeface="Arial" panose="020B0604020202020204" pitchFamily="34" charset="0"/>
              </a:rPr>
              <a:t> 				  android:name="com.google.android.gms.maps.</a:t>
            </a:r>
            <a:r>
              <a:rPr lang="en-US" sz="1900" b="1" dirty="0">
                <a:latin typeface="Arial" panose="020B0604020202020204" pitchFamily="34" charset="0"/>
                <a:cs typeface="Arial" panose="020B0604020202020204" pitchFamily="34" charset="0"/>
              </a:rPr>
              <a:t>MapFragment"</a:t>
            </a:r>
          </a:p>
          <a:p>
            <a:pPr marL="0" indent="0">
              <a:buNone/>
            </a:pPr>
            <a:r>
              <a:rPr lang="en-US" sz="1900" dirty="0">
                <a:latin typeface="Arial" panose="020B0604020202020204" pitchFamily="34" charset="0"/>
                <a:cs typeface="Arial" panose="020B0604020202020204" pitchFamily="34" charset="0"/>
              </a:rPr>
              <a:t> 				  android:layout_width="match_parent"</a:t>
            </a:r>
          </a:p>
          <a:p>
            <a:pPr marL="0" indent="0">
              <a:buNone/>
            </a:pPr>
            <a:r>
              <a:rPr lang="en-US" sz="1900" dirty="0">
                <a:latin typeface="Arial" panose="020B0604020202020204" pitchFamily="34" charset="0"/>
                <a:cs typeface="Arial" panose="020B0604020202020204" pitchFamily="34" charset="0"/>
              </a:rPr>
              <a:t> 				  android:layout_height="match_parent"/&gt;</a:t>
            </a:r>
          </a:p>
          <a:p>
            <a:pPr marL="0" indent="0">
              <a:buNone/>
            </a:pPr>
            <a:endParaRPr lang="en-US" sz="19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67101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9DB3413-3437-4390-A5D5-247B23A16B7D}"/>
              </a:ext>
            </a:extLst>
          </p:cNvPr>
          <p:cNvSpPr>
            <a:spLocks noGrp="1"/>
          </p:cNvSpPr>
          <p:nvPr>
            <p:ph type="title"/>
          </p:nvPr>
        </p:nvSpPr>
        <p:spPr>
          <a:xfrm>
            <a:off x="1103312" y="452718"/>
            <a:ext cx="8947522" cy="1400530"/>
          </a:xfrm>
        </p:spPr>
        <p:txBody>
          <a:bodyPr anchor="ctr">
            <a:normAutofit/>
          </a:bodyPr>
          <a:lstStyle/>
          <a:p>
            <a:pPr>
              <a:lnSpc>
                <a:spcPct val="90000"/>
              </a:lnSpc>
            </a:pPr>
            <a:r>
              <a:rPr lang="en-US" sz="2900">
                <a:solidFill>
                  <a:srgbClr val="FFFFFF"/>
                </a:solidFill>
              </a:rPr>
              <a:t>Google Map - AndroidManifest file</a:t>
            </a:r>
            <a:br>
              <a:rPr lang="en-US" sz="2900">
                <a:solidFill>
                  <a:srgbClr val="FFFFFF"/>
                </a:solidFill>
              </a:rPr>
            </a:br>
            <a:br>
              <a:rPr lang="en-US" sz="2900">
                <a:solidFill>
                  <a:srgbClr val="FFFFFF"/>
                </a:solidFill>
              </a:rPr>
            </a:br>
            <a:endParaRPr lang="en-US" sz="2900">
              <a:solidFill>
                <a:srgbClr val="FFFFFF"/>
              </a:solidFill>
            </a:endParaRPr>
          </a:p>
        </p:txBody>
      </p:sp>
      <p:sp>
        <p:nvSpPr>
          <p:cNvPr id="3" name="Content Placeholder 2">
            <a:extLst>
              <a:ext uri="{FF2B5EF4-FFF2-40B4-BE49-F238E27FC236}">
                <a16:creationId xmlns:a16="http://schemas.microsoft.com/office/drawing/2014/main" id="{70FBFAD7-1546-465E-A337-CD907B4BCF7F}"/>
              </a:ext>
            </a:extLst>
          </p:cNvPr>
          <p:cNvSpPr>
            <a:spLocks noGrp="1"/>
          </p:cNvSpPr>
          <p:nvPr>
            <p:ph idx="1"/>
          </p:nvPr>
        </p:nvSpPr>
        <p:spPr>
          <a:xfrm>
            <a:off x="1103312" y="2763520"/>
            <a:ext cx="8946541" cy="3484879"/>
          </a:xfrm>
        </p:spPr>
        <p:txBody>
          <a:bodyPr>
            <a:normAutofit/>
          </a:bodyPr>
          <a:lstStyle/>
          <a:p>
            <a:pPr marL="0" indent="0">
              <a:buNone/>
            </a:pPr>
            <a:r>
              <a:rPr lang="en-US" dirty="0">
                <a:latin typeface="Arial" panose="020B0604020202020204" pitchFamily="34" charset="0"/>
                <a:cs typeface="Arial" panose="020B0604020202020204" pitchFamily="34" charset="0"/>
              </a:rPr>
              <a:t>&lt;uses-permission android:name="android.permission.ACCESS_NETWORK_STATE" /&gt;</a:t>
            </a:r>
          </a:p>
          <a:p>
            <a:pPr marL="0" indent="0">
              <a:buNone/>
            </a:pPr>
            <a:r>
              <a:rPr lang="en-US" dirty="0">
                <a:latin typeface="Arial" panose="020B0604020202020204" pitchFamily="34" charset="0"/>
                <a:cs typeface="Arial" panose="020B0604020202020204" pitchFamily="34" charset="0"/>
              </a:rPr>
              <a:t>&lt;uses-permission android:name="android.permission.INTERNET" /&gt;</a:t>
            </a:r>
          </a:p>
          <a:p>
            <a:pPr marL="0" indent="0">
              <a:buNone/>
            </a:pPr>
            <a:r>
              <a:rPr lang="en-US" dirty="0">
                <a:latin typeface="Arial" panose="020B0604020202020204" pitchFamily="34" charset="0"/>
                <a:cs typeface="Arial" panose="020B0604020202020204" pitchFamily="34" charset="0"/>
              </a:rPr>
              <a:t>&lt;uses-permission android:name="com.google.android.providers.gsf.permission.</a:t>
            </a:r>
          </a:p>
          <a:p>
            <a:pPr marL="0" indent="0">
              <a:buNone/>
            </a:pPr>
            <a:r>
              <a:rPr lang="en-US" dirty="0">
                <a:latin typeface="Arial" panose="020B0604020202020204" pitchFamily="34" charset="0"/>
                <a:cs typeface="Arial" panose="020B0604020202020204" pitchFamily="34" charset="0"/>
              </a:rPr>
              <a:t>   READ_GSERVICES" /&gt;</a:t>
            </a:r>
          </a:p>
          <a:p>
            <a:pPr marL="0" indent="0">
              <a:buNone/>
            </a:pPr>
            <a:r>
              <a:rPr lang="en-US" dirty="0">
                <a:latin typeface="Arial" panose="020B0604020202020204" pitchFamily="34" charset="0"/>
                <a:cs typeface="Arial" panose="020B0604020202020204" pitchFamily="34" charset="0"/>
              </a:rPr>
              <a:t>&lt;uses-permission android:name="android.permission.WRITE_EXTERNAL_STORAGE" /&gt;</a:t>
            </a:r>
          </a:p>
          <a:p>
            <a:pPr marL="0" indent="0">
              <a:buNone/>
            </a:pPr>
            <a:endParaRPr lang="en-US" dirty="0"/>
          </a:p>
        </p:txBody>
      </p:sp>
    </p:spTree>
    <p:extLst>
      <p:ext uri="{BB962C8B-B14F-4D97-AF65-F5344CB8AC3E}">
        <p14:creationId xmlns:p14="http://schemas.microsoft.com/office/powerpoint/2010/main" val="291096776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4414-B35B-4109-A0E7-47A40461D49D}"/>
              </a:ext>
            </a:extLst>
          </p:cNvPr>
          <p:cNvSpPr>
            <a:spLocks noGrp="1"/>
          </p:cNvSpPr>
          <p:nvPr>
            <p:ph type="title"/>
          </p:nvPr>
        </p:nvSpPr>
        <p:spPr>
          <a:xfrm>
            <a:off x="646111" y="452718"/>
            <a:ext cx="9404723" cy="1400530"/>
          </a:xfrm>
        </p:spPr>
        <p:txBody>
          <a:bodyPr>
            <a:normAutofit/>
          </a:bodyPr>
          <a:lstStyle/>
          <a:p>
            <a:r>
              <a:rPr lang="en-US"/>
              <a:t>Google Map- API key</a:t>
            </a:r>
            <a:endParaRPr lang="en-US" dirty="0"/>
          </a:p>
        </p:txBody>
      </p:sp>
      <p:sp>
        <p:nvSpPr>
          <p:cNvPr id="32" name="Content Placeholder 2">
            <a:extLst>
              <a:ext uri="{FF2B5EF4-FFF2-40B4-BE49-F238E27FC236}">
                <a16:creationId xmlns:a16="http://schemas.microsoft.com/office/drawing/2014/main" id="{133CD66B-DB6D-4FC2-AFDF-7DA21FD2B581}"/>
              </a:ext>
            </a:extLst>
          </p:cNvPr>
          <p:cNvSpPr>
            <a:spLocks noGrp="1"/>
          </p:cNvSpPr>
          <p:nvPr>
            <p:ph idx="1"/>
          </p:nvPr>
        </p:nvSpPr>
        <p:spPr>
          <a:xfrm>
            <a:off x="1103312" y="2052918"/>
            <a:ext cx="8946541" cy="4195481"/>
          </a:xfrm>
        </p:spPr>
        <p:txBody>
          <a:bodyPr>
            <a:normAutofit/>
          </a:bodyPr>
          <a:lstStyle/>
          <a:p>
            <a:r>
              <a:rPr lang="en-US">
                <a:latin typeface="Arial" panose="020B0604020202020204" pitchFamily="34" charset="0"/>
                <a:cs typeface="Arial" panose="020B0604020202020204" pitchFamily="34" charset="0"/>
              </a:rPr>
              <a:t>Follow the steps below to include the API key in your application's manifest, contained in the file AndroidManifest.xml.</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In AndroidManifest.xml, add the following element as a child of the &lt;application&gt; element, by inserting it just before the closing &lt;/application&gt; tag:</a:t>
            </a:r>
          </a:p>
          <a:p>
            <a:r>
              <a:rPr lang="en-US">
                <a:latin typeface="Arial" panose="020B0604020202020204" pitchFamily="34" charset="0"/>
                <a:cs typeface="Arial" panose="020B0604020202020204" pitchFamily="34" charset="0"/>
              </a:rPr>
              <a:t> &lt;meta-data</a:t>
            </a:r>
          </a:p>
          <a:p>
            <a:pPr marL="0" indent="0">
              <a:buNone/>
            </a:pPr>
            <a:r>
              <a:rPr lang="en-US">
                <a:latin typeface="Arial" panose="020B0604020202020204" pitchFamily="34" charset="0"/>
                <a:cs typeface="Arial" panose="020B0604020202020204" pitchFamily="34" charset="0"/>
              </a:rPr>
              <a:t>        android:name="</a:t>
            </a:r>
            <a:r>
              <a:rPr lang="en-US" err="1">
                <a:latin typeface="Arial" panose="020B0604020202020204" pitchFamily="34" charset="0"/>
                <a:cs typeface="Arial" panose="020B0604020202020204" pitchFamily="34" charset="0"/>
              </a:rPr>
              <a:t>com.google.android.geo.API_KEY</a:t>
            </a:r>
            <a:r>
              <a:rPr lang="en-US">
                <a:latin typeface="Arial" panose="020B0604020202020204" pitchFamily="34" charset="0"/>
                <a:cs typeface="Arial" panose="020B0604020202020204" pitchFamily="34" charset="0"/>
              </a:rPr>
              <a:t>"</a:t>
            </a:r>
          </a:p>
          <a:p>
            <a:pPr marL="0" indent="0">
              <a:buNone/>
            </a:pP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android:value</a:t>
            </a:r>
            <a:r>
              <a:rPr lang="en-US">
                <a:latin typeface="Arial" panose="020B0604020202020204" pitchFamily="34" charset="0"/>
                <a:cs typeface="Arial" panose="020B0604020202020204" pitchFamily="34" charset="0"/>
              </a:rPr>
              <a:t>="YOUR_API_KEY"/&gt;</a:t>
            </a:r>
          </a:p>
          <a:p>
            <a:pPr marL="0" indent="0">
              <a:buNone/>
            </a:pPr>
            <a:r>
              <a:rPr lang="en-US">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9900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362FAE-95EF-4C7E-8057-7CB04F6DBF91}"/>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Customizing Google Map</a:t>
            </a:r>
          </a:p>
        </p:txBody>
      </p:sp>
      <p:sp>
        <p:nvSpPr>
          <p:cNvPr id="3" name="Content Placeholder 2">
            <a:extLst>
              <a:ext uri="{FF2B5EF4-FFF2-40B4-BE49-F238E27FC236}">
                <a16:creationId xmlns:a16="http://schemas.microsoft.com/office/drawing/2014/main" id="{FF3A60BA-8789-4B81-91FF-C1515B35504B}"/>
              </a:ext>
            </a:extLst>
          </p:cNvPr>
          <p:cNvSpPr>
            <a:spLocks noGrp="1"/>
          </p:cNvSpPr>
          <p:nvPr>
            <p:ph idx="1"/>
          </p:nvPr>
        </p:nvSpPr>
        <p:spPr>
          <a:xfrm>
            <a:off x="1103312" y="2763520"/>
            <a:ext cx="8946541" cy="3484879"/>
          </a:xfrm>
        </p:spPr>
        <p:txBody>
          <a:bodyPr>
            <a:normAutofit/>
          </a:bodyPr>
          <a:lstStyle/>
          <a:p>
            <a:r>
              <a:rPr lang="en-US" dirty="0">
                <a:latin typeface="Arial" panose="020B0604020202020204" pitchFamily="34" charset="0"/>
                <a:cs typeface="Arial" panose="020B0604020202020204" pitchFamily="34" charset="0"/>
              </a:rPr>
              <a:t>customize google map from its default view and change it according to your demand.</a:t>
            </a:r>
          </a:p>
          <a:p>
            <a:pPr marL="0" indent="0">
              <a:buNone/>
            </a:pPr>
            <a:r>
              <a:rPr lang="en-US" b="1" dirty="0">
                <a:solidFill>
                  <a:schemeClr val="accent1">
                    <a:lumMod val="60000"/>
                    <a:lumOff val="40000"/>
                  </a:schemeClr>
                </a:solidFill>
                <a:latin typeface="Arial" panose="020B0604020202020204" pitchFamily="34" charset="0"/>
                <a:cs typeface="Arial" panose="020B0604020202020204" pitchFamily="34" charset="0"/>
              </a:rPr>
              <a:t>Adding Marker</a:t>
            </a:r>
          </a:p>
          <a:p>
            <a:r>
              <a:rPr lang="en-US" dirty="0">
                <a:latin typeface="Arial" panose="020B0604020202020204" pitchFamily="34" charset="0"/>
                <a:cs typeface="Arial" panose="020B0604020202020204" pitchFamily="34" charset="0"/>
              </a:rPr>
              <a:t>You can place a maker with some text over it displaying your location on the map. It can be done by </a:t>
            </a:r>
            <a:r>
              <a:rPr lang="en-US" b="1" dirty="0" err="1">
                <a:latin typeface="Arial" panose="020B0604020202020204" pitchFamily="34" charset="0"/>
                <a:cs typeface="Arial" panose="020B0604020202020204" pitchFamily="34" charset="0"/>
              </a:rPr>
              <a:t>addMarker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method.</a:t>
            </a:r>
          </a:p>
          <a:p>
            <a:pPr marL="457200" lvl="1" indent="0">
              <a:buNone/>
            </a:pPr>
            <a:r>
              <a:rPr lang="en-US" b="1" dirty="0">
                <a:solidFill>
                  <a:schemeClr val="accent1">
                    <a:lumMod val="60000"/>
                    <a:lumOff val="40000"/>
                  </a:schemeClr>
                </a:solidFill>
              </a:rPr>
              <a:t>final LatLng MAPS= new LatLng(1 , 1);</a:t>
            </a:r>
          </a:p>
          <a:p>
            <a:pPr marL="457200" lvl="1" indent="0">
              <a:buNone/>
            </a:pPr>
            <a:r>
              <a:rPr lang="en-US" b="1" dirty="0">
                <a:solidFill>
                  <a:schemeClr val="accent1">
                    <a:lumMod val="60000"/>
                    <a:lumOff val="40000"/>
                  </a:schemeClr>
                </a:solidFill>
              </a:rPr>
              <a:t>Marker Map = </a:t>
            </a:r>
            <a:r>
              <a:rPr lang="en-US" b="1" dirty="0" err="1">
                <a:solidFill>
                  <a:schemeClr val="accent1">
                    <a:lumMod val="60000"/>
                    <a:lumOff val="40000"/>
                  </a:schemeClr>
                </a:solidFill>
              </a:rPr>
              <a:t>googleMap.addMarker</a:t>
            </a:r>
            <a:r>
              <a:rPr lang="en-US" b="1" dirty="0">
                <a:solidFill>
                  <a:schemeClr val="accent1">
                    <a:lumMod val="60000"/>
                    <a:lumOff val="40000"/>
                  </a:schemeClr>
                </a:solidFill>
              </a:rPr>
              <a:t>(new </a:t>
            </a:r>
            <a:r>
              <a:rPr lang="en-US" b="1" dirty="0" err="1">
                <a:solidFill>
                  <a:schemeClr val="accent1">
                    <a:lumMod val="60000"/>
                    <a:lumOff val="40000"/>
                  </a:schemeClr>
                </a:solidFill>
              </a:rPr>
              <a:t>MarkerOptions</a:t>
            </a:r>
            <a:r>
              <a:rPr lang="en-US" b="1" dirty="0">
                <a:solidFill>
                  <a:schemeClr val="accent1">
                    <a:lumMod val="60000"/>
                    <a:lumOff val="40000"/>
                  </a:schemeClr>
                </a:solidFill>
              </a:rPr>
              <a:t>()</a:t>
            </a:r>
          </a:p>
          <a:p>
            <a:pPr marL="457200" lvl="1" indent="0">
              <a:buNone/>
            </a:pPr>
            <a:r>
              <a:rPr lang="en-US" b="1" dirty="0">
                <a:solidFill>
                  <a:schemeClr val="accent1">
                    <a:lumMod val="60000"/>
                    <a:lumOff val="40000"/>
                  </a:schemeClr>
                </a:solidFill>
              </a:rPr>
              <a:t>   .position(MAPS).title("MAPS")); </a:t>
            </a:r>
          </a:p>
        </p:txBody>
      </p:sp>
    </p:spTree>
    <p:extLst>
      <p:ext uri="{BB962C8B-B14F-4D97-AF65-F5344CB8AC3E}">
        <p14:creationId xmlns:p14="http://schemas.microsoft.com/office/powerpoint/2010/main" val="367101891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TotalTime>
  <Words>1368</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GOOGLE MAPS </vt:lpstr>
      <vt:lpstr>What is Google Maps</vt:lpstr>
      <vt:lpstr>Connecting MAPS to Android Studio</vt:lpstr>
      <vt:lpstr>What are Required API’s?</vt:lpstr>
      <vt:lpstr>How to Get API key</vt:lpstr>
      <vt:lpstr>Google Map-Layout file</vt:lpstr>
      <vt:lpstr>Google Map - AndroidManifest file  </vt:lpstr>
      <vt:lpstr>Google Map- API key</vt:lpstr>
      <vt:lpstr>Customizing Google Map</vt:lpstr>
      <vt:lpstr>Change MAP type</vt:lpstr>
      <vt:lpstr>Functions on Google Maps</vt:lpstr>
      <vt:lpstr>Functions on Google Maps</vt:lpstr>
      <vt:lpstr>Markers in Maps</vt:lpstr>
      <vt:lpstr>Functions in markers</vt:lpstr>
      <vt:lpstr>Functions in Marker</vt:lpstr>
      <vt:lpstr>Ground Overlays</vt:lpstr>
      <vt:lpstr>Steps to add Ground Layer</vt:lpstr>
      <vt:lpstr>Other Functions in Ground Layer</vt:lpstr>
      <vt:lpstr>How to position GroundLayer</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MAPS</dc:title>
  <dc:creator>TEJA NV</dc:creator>
  <cp:lastModifiedBy>Kamma Divakar Chowdary</cp:lastModifiedBy>
  <cp:revision>2</cp:revision>
  <dcterms:created xsi:type="dcterms:W3CDTF">2020-02-10T07:06:19Z</dcterms:created>
  <dcterms:modified xsi:type="dcterms:W3CDTF">2020-02-10T07:09:05Z</dcterms:modified>
</cp:coreProperties>
</file>