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1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BF62D-A10B-401A-A824-3665C3C8E15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663EDB-67EB-4A2B-B829-31FE0F2715EC}">
      <dgm:prSet/>
      <dgm:spPr/>
      <dgm:t>
        <a:bodyPr/>
        <a:lstStyle/>
        <a:p>
          <a:r>
            <a:rPr lang="en-US"/>
            <a:t>Consists of Display Drivers.</a:t>
          </a:r>
        </a:p>
      </dgm:t>
    </dgm:pt>
    <dgm:pt modelId="{5A2186A0-2C10-421E-9204-4D0D353E902E}" type="parTrans" cxnId="{A46B6973-65FC-46AC-881D-B1C92AEBA882}">
      <dgm:prSet/>
      <dgm:spPr/>
      <dgm:t>
        <a:bodyPr/>
        <a:lstStyle/>
        <a:p>
          <a:endParaRPr lang="en-US"/>
        </a:p>
      </dgm:t>
    </dgm:pt>
    <dgm:pt modelId="{D717C402-63F8-4FAA-BA4D-3AC260EFFC1F}" type="sibTrans" cxnId="{A46B6973-65FC-46AC-881D-B1C92AEBA882}">
      <dgm:prSet/>
      <dgm:spPr/>
      <dgm:t>
        <a:bodyPr/>
        <a:lstStyle/>
        <a:p>
          <a:endParaRPr lang="en-US"/>
        </a:p>
      </dgm:t>
    </dgm:pt>
    <dgm:pt modelId="{9B5586FF-1C35-4042-A4FF-0CF06D86F8FC}">
      <dgm:prSet/>
      <dgm:spPr/>
      <dgm:t>
        <a:bodyPr/>
        <a:lstStyle/>
        <a:p>
          <a:r>
            <a:rPr lang="en-US"/>
            <a:t>Device Drivers.</a:t>
          </a:r>
        </a:p>
      </dgm:t>
    </dgm:pt>
    <dgm:pt modelId="{D7D1567C-C7BC-4B6A-9DE1-1126E7EF9F65}" type="parTrans" cxnId="{0071D2DB-3B18-4790-986F-CEF2785D04B8}">
      <dgm:prSet/>
      <dgm:spPr/>
      <dgm:t>
        <a:bodyPr/>
        <a:lstStyle/>
        <a:p>
          <a:endParaRPr lang="en-US"/>
        </a:p>
      </dgm:t>
    </dgm:pt>
    <dgm:pt modelId="{4A941A76-B18E-4D68-93BC-083D54CDF547}" type="sibTrans" cxnId="{0071D2DB-3B18-4790-986F-CEF2785D04B8}">
      <dgm:prSet/>
      <dgm:spPr/>
      <dgm:t>
        <a:bodyPr/>
        <a:lstStyle/>
        <a:p>
          <a:endParaRPr lang="en-US"/>
        </a:p>
      </dgm:t>
    </dgm:pt>
    <dgm:pt modelId="{A2596340-C912-48D5-BB90-01B3678942D0}">
      <dgm:prSet/>
      <dgm:spPr/>
      <dgm:t>
        <a:bodyPr/>
        <a:lstStyle/>
        <a:p>
          <a:r>
            <a:rPr lang="en-US"/>
            <a:t>Memory Managements.</a:t>
          </a:r>
        </a:p>
      </dgm:t>
    </dgm:pt>
    <dgm:pt modelId="{25E262B6-7BF7-4D7A-BF1F-8620F557DBA1}" type="parTrans" cxnId="{FC99E968-10DE-4FC5-9716-5151C44C8C5D}">
      <dgm:prSet/>
      <dgm:spPr/>
      <dgm:t>
        <a:bodyPr/>
        <a:lstStyle/>
        <a:p>
          <a:endParaRPr lang="en-US"/>
        </a:p>
      </dgm:t>
    </dgm:pt>
    <dgm:pt modelId="{CAB40EF1-DFBB-414E-992B-308E3F955DC1}" type="sibTrans" cxnId="{FC99E968-10DE-4FC5-9716-5151C44C8C5D}">
      <dgm:prSet/>
      <dgm:spPr/>
      <dgm:t>
        <a:bodyPr/>
        <a:lstStyle/>
        <a:p>
          <a:endParaRPr lang="en-US"/>
        </a:p>
      </dgm:t>
    </dgm:pt>
    <dgm:pt modelId="{2D8DD603-A713-4B6F-885B-23688FB789E9}">
      <dgm:prSet/>
      <dgm:spPr/>
      <dgm:t>
        <a:bodyPr/>
        <a:lstStyle/>
        <a:p>
          <a:r>
            <a:rPr lang="en-US"/>
            <a:t>Process Managements.</a:t>
          </a:r>
        </a:p>
      </dgm:t>
    </dgm:pt>
    <dgm:pt modelId="{A224CE08-2B36-4A56-BB30-4F1E00888806}" type="parTrans" cxnId="{9D4591D1-3CFE-45A7-AAAF-EEC72BF7FEF0}">
      <dgm:prSet/>
      <dgm:spPr/>
      <dgm:t>
        <a:bodyPr/>
        <a:lstStyle/>
        <a:p>
          <a:endParaRPr lang="en-US"/>
        </a:p>
      </dgm:t>
    </dgm:pt>
    <dgm:pt modelId="{6999B2F1-15D9-47E9-92C6-E5AEAE759557}" type="sibTrans" cxnId="{9D4591D1-3CFE-45A7-AAAF-EEC72BF7FEF0}">
      <dgm:prSet/>
      <dgm:spPr/>
      <dgm:t>
        <a:bodyPr/>
        <a:lstStyle/>
        <a:p>
          <a:endParaRPr lang="en-US"/>
        </a:p>
      </dgm:t>
    </dgm:pt>
    <dgm:pt modelId="{2A249A68-15DA-4B43-A8D3-A9360107FC87}">
      <dgm:prSet/>
      <dgm:spPr/>
      <dgm:t>
        <a:bodyPr/>
        <a:lstStyle/>
        <a:p>
          <a:r>
            <a:rPr lang="en-US"/>
            <a:t>File and Network, I/O.</a:t>
          </a:r>
        </a:p>
      </dgm:t>
    </dgm:pt>
    <dgm:pt modelId="{3B4C5342-2D57-40F1-A6EE-1510DB6F435E}" type="parTrans" cxnId="{32926918-6FAB-483B-8C5D-1A464B721BF3}">
      <dgm:prSet/>
      <dgm:spPr/>
      <dgm:t>
        <a:bodyPr/>
        <a:lstStyle/>
        <a:p>
          <a:endParaRPr lang="en-US"/>
        </a:p>
      </dgm:t>
    </dgm:pt>
    <dgm:pt modelId="{629030A7-1CAE-4C7A-8B01-8FCA233F7E1F}" type="sibTrans" cxnId="{32926918-6FAB-483B-8C5D-1A464B721BF3}">
      <dgm:prSet/>
      <dgm:spPr/>
      <dgm:t>
        <a:bodyPr/>
        <a:lstStyle/>
        <a:p>
          <a:endParaRPr lang="en-US"/>
        </a:p>
      </dgm:t>
    </dgm:pt>
    <dgm:pt modelId="{DC54A3A9-EF56-4FE6-89B6-5F034BBD6466}" type="pres">
      <dgm:prSet presAssocID="{130BF62D-A10B-401A-A824-3665C3C8E15C}" presName="root" presStyleCnt="0">
        <dgm:presLayoutVars>
          <dgm:dir/>
          <dgm:resizeHandles val="exact"/>
        </dgm:presLayoutVars>
      </dgm:prSet>
      <dgm:spPr/>
    </dgm:pt>
    <dgm:pt modelId="{683CB403-EE57-4694-8FFA-AB9349B003B2}" type="pres">
      <dgm:prSet presAssocID="{130BF62D-A10B-401A-A824-3665C3C8E15C}" presName="container" presStyleCnt="0">
        <dgm:presLayoutVars>
          <dgm:dir/>
          <dgm:resizeHandles val="exact"/>
        </dgm:presLayoutVars>
      </dgm:prSet>
      <dgm:spPr/>
    </dgm:pt>
    <dgm:pt modelId="{A88DFEDF-B59A-4767-BA4C-536C7CFCB0BE}" type="pres">
      <dgm:prSet presAssocID="{CB663EDB-67EB-4A2B-B829-31FE0F2715EC}" presName="compNode" presStyleCnt="0"/>
      <dgm:spPr/>
    </dgm:pt>
    <dgm:pt modelId="{9C3D5ACF-172B-4173-91F1-CD46A11952CB}" type="pres">
      <dgm:prSet presAssocID="{CB663EDB-67EB-4A2B-B829-31FE0F2715EC}" presName="iconBgRect" presStyleLbl="bgShp" presStyleIdx="0" presStyleCnt="5"/>
      <dgm:spPr/>
    </dgm:pt>
    <dgm:pt modelId="{EAA02734-4BFB-4D5B-8160-6D457D34E2CE}" type="pres">
      <dgm:prSet presAssocID="{CB663EDB-67EB-4A2B-B829-31FE0F2715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2A33C389-F8A2-440A-B355-A83A193A8DC7}" type="pres">
      <dgm:prSet presAssocID="{CB663EDB-67EB-4A2B-B829-31FE0F2715EC}" presName="spaceRect" presStyleCnt="0"/>
      <dgm:spPr/>
    </dgm:pt>
    <dgm:pt modelId="{B84D5FDA-CD6D-436A-8C35-BCEBC7CAF5A3}" type="pres">
      <dgm:prSet presAssocID="{CB663EDB-67EB-4A2B-B829-31FE0F2715EC}" presName="textRect" presStyleLbl="revTx" presStyleIdx="0" presStyleCnt="5">
        <dgm:presLayoutVars>
          <dgm:chMax val="1"/>
          <dgm:chPref val="1"/>
        </dgm:presLayoutVars>
      </dgm:prSet>
      <dgm:spPr/>
    </dgm:pt>
    <dgm:pt modelId="{3E16FEC4-2340-40AF-8277-497D82650D6C}" type="pres">
      <dgm:prSet presAssocID="{D717C402-63F8-4FAA-BA4D-3AC260EFFC1F}" presName="sibTrans" presStyleLbl="sibTrans2D1" presStyleIdx="0" presStyleCnt="0"/>
      <dgm:spPr/>
    </dgm:pt>
    <dgm:pt modelId="{E66C7C2C-F98A-4FDB-AE27-AB984F08328B}" type="pres">
      <dgm:prSet presAssocID="{9B5586FF-1C35-4042-A4FF-0CF06D86F8FC}" presName="compNode" presStyleCnt="0"/>
      <dgm:spPr/>
    </dgm:pt>
    <dgm:pt modelId="{5F953BD0-2FAE-42DB-9559-CF695E6FCF0C}" type="pres">
      <dgm:prSet presAssocID="{9B5586FF-1C35-4042-A4FF-0CF06D86F8FC}" presName="iconBgRect" presStyleLbl="bgShp" presStyleIdx="1" presStyleCnt="5"/>
      <dgm:spPr/>
    </dgm:pt>
    <dgm:pt modelId="{457398C9-325E-4C49-88A5-87619A0600CD}" type="pres">
      <dgm:prSet presAssocID="{9B5586FF-1C35-4042-A4FF-0CF06D86F8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A35A06F0-1063-494C-9288-2E8B38CDFA6B}" type="pres">
      <dgm:prSet presAssocID="{9B5586FF-1C35-4042-A4FF-0CF06D86F8FC}" presName="spaceRect" presStyleCnt="0"/>
      <dgm:spPr/>
    </dgm:pt>
    <dgm:pt modelId="{5C2E7803-3531-46E6-B5F8-6F60413263B9}" type="pres">
      <dgm:prSet presAssocID="{9B5586FF-1C35-4042-A4FF-0CF06D86F8FC}" presName="textRect" presStyleLbl="revTx" presStyleIdx="1" presStyleCnt="5">
        <dgm:presLayoutVars>
          <dgm:chMax val="1"/>
          <dgm:chPref val="1"/>
        </dgm:presLayoutVars>
      </dgm:prSet>
      <dgm:spPr/>
    </dgm:pt>
    <dgm:pt modelId="{4E42D7F6-37C9-4EF7-89D8-E0C886FA56D5}" type="pres">
      <dgm:prSet presAssocID="{4A941A76-B18E-4D68-93BC-083D54CDF547}" presName="sibTrans" presStyleLbl="sibTrans2D1" presStyleIdx="0" presStyleCnt="0"/>
      <dgm:spPr/>
    </dgm:pt>
    <dgm:pt modelId="{E32A737F-5430-4DA4-9668-3CB4022C1DF0}" type="pres">
      <dgm:prSet presAssocID="{A2596340-C912-48D5-BB90-01B3678942D0}" presName="compNode" presStyleCnt="0"/>
      <dgm:spPr/>
    </dgm:pt>
    <dgm:pt modelId="{CE54A4D1-21F0-415C-8BC9-9DA2EF9D96D4}" type="pres">
      <dgm:prSet presAssocID="{A2596340-C912-48D5-BB90-01B3678942D0}" presName="iconBgRect" presStyleLbl="bgShp" presStyleIdx="2" presStyleCnt="5"/>
      <dgm:spPr/>
    </dgm:pt>
    <dgm:pt modelId="{741A5FE6-7B22-4573-BFDB-27B649C06669}" type="pres">
      <dgm:prSet presAssocID="{A2596340-C912-48D5-BB90-01B3678942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3D3E065-1E73-49C8-8A74-CD209C58D8F1}" type="pres">
      <dgm:prSet presAssocID="{A2596340-C912-48D5-BB90-01B3678942D0}" presName="spaceRect" presStyleCnt="0"/>
      <dgm:spPr/>
    </dgm:pt>
    <dgm:pt modelId="{3B5DCDB5-45BF-42BF-912B-C96B1FC87135}" type="pres">
      <dgm:prSet presAssocID="{A2596340-C912-48D5-BB90-01B3678942D0}" presName="textRect" presStyleLbl="revTx" presStyleIdx="2" presStyleCnt="5">
        <dgm:presLayoutVars>
          <dgm:chMax val="1"/>
          <dgm:chPref val="1"/>
        </dgm:presLayoutVars>
      </dgm:prSet>
      <dgm:spPr/>
    </dgm:pt>
    <dgm:pt modelId="{CAAF47BD-7526-4E32-AE2B-0410FAC24B6C}" type="pres">
      <dgm:prSet presAssocID="{CAB40EF1-DFBB-414E-992B-308E3F955DC1}" presName="sibTrans" presStyleLbl="sibTrans2D1" presStyleIdx="0" presStyleCnt="0"/>
      <dgm:spPr/>
    </dgm:pt>
    <dgm:pt modelId="{CD373600-9DBC-45EB-A071-DC1A715FA680}" type="pres">
      <dgm:prSet presAssocID="{2D8DD603-A713-4B6F-885B-23688FB789E9}" presName="compNode" presStyleCnt="0"/>
      <dgm:spPr/>
    </dgm:pt>
    <dgm:pt modelId="{F6A30874-1103-4F47-BFC3-84C5EC1BE686}" type="pres">
      <dgm:prSet presAssocID="{2D8DD603-A713-4B6F-885B-23688FB789E9}" presName="iconBgRect" presStyleLbl="bgShp" presStyleIdx="3" presStyleCnt="5"/>
      <dgm:spPr/>
    </dgm:pt>
    <dgm:pt modelId="{6E14BE50-CD46-4F90-8E8A-726E4E25848C}" type="pres">
      <dgm:prSet presAssocID="{2D8DD603-A713-4B6F-885B-23688FB789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A849BD1C-DBC5-4DF8-BA71-846F83208F86}" type="pres">
      <dgm:prSet presAssocID="{2D8DD603-A713-4B6F-885B-23688FB789E9}" presName="spaceRect" presStyleCnt="0"/>
      <dgm:spPr/>
    </dgm:pt>
    <dgm:pt modelId="{D9130399-633B-4032-96CA-BAC10C947871}" type="pres">
      <dgm:prSet presAssocID="{2D8DD603-A713-4B6F-885B-23688FB789E9}" presName="textRect" presStyleLbl="revTx" presStyleIdx="3" presStyleCnt="5">
        <dgm:presLayoutVars>
          <dgm:chMax val="1"/>
          <dgm:chPref val="1"/>
        </dgm:presLayoutVars>
      </dgm:prSet>
      <dgm:spPr/>
    </dgm:pt>
    <dgm:pt modelId="{0BD96F4F-EC14-48C9-A8DB-9A306D91E5FE}" type="pres">
      <dgm:prSet presAssocID="{6999B2F1-15D9-47E9-92C6-E5AEAE759557}" presName="sibTrans" presStyleLbl="sibTrans2D1" presStyleIdx="0" presStyleCnt="0"/>
      <dgm:spPr/>
    </dgm:pt>
    <dgm:pt modelId="{77E8D304-FF56-4586-9D1E-6759AB262633}" type="pres">
      <dgm:prSet presAssocID="{2A249A68-15DA-4B43-A8D3-A9360107FC87}" presName="compNode" presStyleCnt="0"/>
      <dgm:spPr/>
    </dgm:pt>
    <dgm:pt modelId="{FFDB2358-5016-41E2-B26F-4D4F8965EFE2}" type="pres">
      <dgm:prSet presAssocID="{2A249A68-15DA-4B43-A8D3-A9360107FC87}" presName="iconBgRect" presStyleLbl="bgShp" presStyleIdx="4" presStyleCnt="5"/>
      <dgm:spPr/>
    </dgm:pt>
    <dgm:pt modelId="{87E2DCBC-44A4-4E4F-B8F6-A48FCB3ACAE7}" type="pres">
      <dgm:prSet presAssocID="{2A249A68-15DA-4B43-A8D3-A9360107FC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45529BE-F596-4482-BEEB-6F6F44F79341}" type="pres">
      <dgm:prSet presAssocID="{2A249A68-15DA-4B43-A8D3-A9360107FC87}" presName="spaceRect" presStyleCnt="0"/>
      <dgm:spPr/>
    </dgm:pt>
    <dgm:pt modelId="{85493760-C44D-49B8-A41B-8206E33BD9AF}" type="pres">
      <dgm:prSet presAssocID="{2A249A68-15DA-4B43-A8D3-A9360107FC8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2926918-6FAB-483B-8C5D-1A464B721BF3}" srcId="{130BF62D-A10B-401A-A824-3665C3C8E15C}" destId="{2A249A68-15DA-4B43-A8D3-A9360107FC87}" srcOrd="4" destOrd="0" parTransId="{3B4C5342-2D57-40F1-A6EE-1510DB6F435E}" sibTransId="{629030A7-1CAE-4C7A-8B01-8FCA233F7E1F}"/>
    <dgm:cxn modelId="{FAB7E13A-54E6-431A-945D-3DF509EFF840}" type="presOf" srcId="{2D8DD603-A713-4B6F-885B-23688FB789E9}" destId="{D9130399-633B-4032-96CA-BAC10C947871}" srcOrd="0" destOrd="0" presId="urn:microsoft.com/office/officeart/2018/2/layout/IconCircleList"/>
    <dgm:cxn modelId="{0F000640-83FA-4001-BDA1-97652A2CC36C}" type="presOf" srcId="{6999B2F1-15D9-47E9-92C6-E5AEAE759557}" destId="{0BD96F4F-EC14-48C9-A8DB-9A306D91E5FE}" srcOrd="0" destOrd="0" presId="urn:microsoft.com/office/officeart/2018/2/layout/IconCircleList"/>
    <dgm:cxn modelId="{FC99E968-10DE-4FC5-9716-5151C44C8C5D}" srcId="{130BF62D-A10B-401A-A824-3665C3C8E15C}" destId="{A2596340-C912-48D5-BB90-01B3678942D0}" srcOrd="2" destOrd="0" parTransId="{25E262B6-7BF7-4D7A-BF1F-8620F557DBA1}" sibTransId="{CAB40EF1-DFBB-414E-992B-308E3F955DC1}"/>
    <dgm:cxn modelId="{637EDC72-5BD8-442D-A633-38021B0D9337}" type="presOf" srcId="{CB663EDB-67EB-4A2B-B829-31FE0F2715EC}" destId="{B84D5FDA-CD6D-436A-8C35-BCEBC7CAF5A3}" srcOrd="0" destOrd="0" presId="urn:microsoft.com/office/officeart/2018/2/layout/IconCircleList"/>
    <dgm:cxn modelId="{A46B6973-65FC-46AC-881D-B1C92AEBA882}" srcId="{130BF62D-A10B-401A-A824-3665C3C8E15C}" destId="{CB663EDB-67EB-4A2B-B829-31FE0F2715EC}" srcOrd="0" destOrd="0" parTransId="{5A2186A0-2C10-421E-9204-4D0D353E902E}" sibTransId="{D717C402-63F8-4FAA-BA4D-3AC260EFFC1F}"/>
    <dgm:cxn modelId="{E779F157-DA86-4F60-AFE4-15434791F0A1}" type="presOf" srcId="{A2596340-C912-48D5-BB90-01B3678942D0}" destId="{3B5DCDB5-45BF-42BF-912B-C96B1FC87135}" srcOrd="0" destOrd="0" presId="urn:microsoft.com/office/officeart/2018/2/layout/IconCircleList"/>
    <dgm:cxn modelId="{7D43B6AA-FDF7-4656-A5F5-793E186855F2}" type="presOf" srcId="{9B5586FF-1C35-4042-A4FF-0CF06D86F8FC}" destId="{5C2E7803-3531-46E6-B5F8-6F60413263B9}" srcOrd="0" destOrd="0" presId="urn:microsoft.com/office/officeart/2018/2/layout/IconCircleList"/>
    <dgm:cxn modelId="{B7B999BA-38BF-4CCA-ABE7-225C51B01EAB}" type="presOf" srcId="{4A941A76-B18E-4D68-93BC-083D54CDF547}" destId="{4E42D7F6-37C9-4EF7-89D8-E0C886FA56D5}" srcOrd="0" destOrd="0" presId="urn:microsoft.com/office/officeart/2018/2/layout/IconCircleList"/>
    <dgm:cxn modelId="{B73F2CBC-4031-4528-A3A1-47E194A6AF07}" type="presOf" srcId="{2A249A68-15DA-4B43-A8D3-A9360107FC87}" destId="{85493760-C44D-49B8-A41B-8206E33BD9AF}" srcOrd="0" destOrd="0" presId="urn:microsoft.com/office/officeart/2018/2/layout/IconCircleList"/>
    <dgm:cxn modelId="{92367ACE-32A6-4583-94CB-694F7F218373}" type="presOf" srcId="{130BF62D-A10B-401A-A824-3665C3C8E15C}" destId="{DC54A3A9-EF56-4FE6-89B6-5F034BBD6466}" srcOrd="0" destOrd="0" presId="urn:microsoft.com/office/officeart/2018/2/layout/IconCircleList"/>
    <dgm:cxn modelId="{9D4591D1-3CFE-45A7-AAAF-EEC72BF7FEF0}" srcId="{130BF62D-A10B-401A-A824-3665C3C8E15C}" destId="{2D8DD603-A713-4B6F-885B-23688FB789E9}" srcOrd="3" destOrd="0" parTransId="{A224CE08-2B36-4A56-BB30-4F1E00888806}" sibTransId="{6999B2F1-15D9-47E9-92C6-E5AEAE759557}"/>
    <dgm:cxn modelId="{F3146BD4-DF0E-41B1-9450-068C1A1C4B78}" type="presOf" srcId="{CAB40EF1-DFBB-414E-992B-308E3F955DC1}" destId="{CAAF47BD-7526-4E32-AE2B-0410FAC24B6C}" srcOrd="0" destOrd="0" presId="urn:microsoft.com/office/officeart/2018/2/layout/IconCircleList"/>
    <dgm:cxn modelId="{0071D2DB-3B18-4790-986F-CEF2785D04B8}" srcId="{130BF62D-A10B-401A-A824-3665C3C8E15C}" destId="{9B5586FF-1C35-4042-A4FF-0CF06D86F8FC}" srcOrd="1" destOrd="0" parTransId="{D7D1567C-C7BC-4B6A-9DE1-1126E7EF9F65}" sibTransId="{4A941A76-B18E-4D68-93BC-083D54CDF547}"/>
    <dgm:cxn modelId="{8AD9A1E6-2809-4E14-8FE6-C4EF9C1DB456}" type="presOf" srcId="{D717C402-63F8-4FAA-BA4D-3AC260EFFC1F}" destId="{3E16FEC4-2340-40AF-8277-497D82650D6C}" srcOrd="0" destOrd="0" presId="urn:microsoft.com/office/officeart/2018/2/layout/IconCircleList"/>
    <dgm:cxn modelId="{93ADFFA3-7322-488B-A759-184FF590F3A4}" type="presParOf" srcId="{DC54A3A9-EF56-4FE6-89B6-5F034BBD6466}" destId="{683CB403-EE57-4694-8FFA-AB9349B003B2}" srcOrd="0" destOrd="0" presId="urn:microsoft.com/office/officeart/2018/2/layout/IconCircleList"/>
    <dgm:cxn modelId="{8200FC00-3409-4937-9B28-22F826695014}" type="presParOf" srcId="{683CB403-EE57-4694-8FFA-AB9349B003B2}" destId="{A88DFEDF-B59A-4767-BA4C-536C7CFCB0BE}" srcOrd="0" destOrd="0" presId="urn:microsoft.com/office/officeart/2018/2/layout/IconCircleList"/>
    <dgm:cxn modelId="{46FF53B2-C58D-4A2A-8ABF-69DB39ACDA98}" type="presParOf" srcId="{A88DFEDF-B59A-4767-BA4C-536C7CFCB0BE}" destId="{9C3D5ACF-172B-4173-91F1-CD46A11952CB}" srcOrd="0" destOrd="0" presId="urn:microsoft.com/office/officeart/2018/2/layout/IconCircleList"/>
    <dgm:cxn modelId="{CF7960B7-FD45-4D20-BC61-07D6966965C5}" type="presParOf" srcId="{A88DFEDF-B59A-4767-BA4C-536C7CFCB0BE}" destId="{EAA02734-4BFB-4D5B-8160-6D457D34E2CE}" srcOrd="1" destOrd="0" presId="urn:microsoft.com/office/officeart/2018/2/layout/IconCircleList"/>
    <dgm:cxn modelId="{A3D49AB8-BA40-4C85-99E1-6DA8FFBA60E7}" type="presParOf" srcId="{A88DFEDF-B59A-4767-BA4C-536C7CFCB0BE}" destId="{2A33C389-F8A2-440A-B355-A83A193A8DC7}" srcOrd="2" destOrd="0" presId="urn:microsoft.com/office/officeart/2018/2/layout/IconCircleList"/>
    <dgm:cxn modelId="{35393106-F4B2-4C97-BF98-85434487EFA8}" type="presParOf" srcId="{A88DFEDF-B59A-4767-BA4C-536C7CFCB0BE}" destId="{B84D5FDA-CD6D-436A-8C35-BCEBC7CAF5A3}" srcOrd="3" destOrd="0" presId="urn:microsoft.com/office/officeart/2018/2/layout/IconCircleList"/>
    <dgm:cxn modelId="{EFE42FAF-EEBD-4637-83BE-57310DDF5CD1}" type="presParOf" srcId="{683CB403-EE57-4694-8FFA-AB9349B003B2}" destId="{3E16FEC4-2340-40AF-8277-497D82650D6C}" srcOrd="1" destOrd="0" presId="urn:microsoft.com/office/officeart/2018/2/layout/IconCircleList"/>
    <dgm:cxn modelId="{0170415D-2977-437F-AAEE-72351D679FFF}" type="presParOf" srcId="{683CB403-EE57-4694-8FFA-AB9349B003B2}" destId="{E66C7C2C-F98A-4FDB-AE27-AB984F08328B}" srcOrd="2" destOrd="0" presId="urn:microsoft.com/office/officeart/2018/2/layout/IconCircleList"/>
    <dgm:cxn modelId="{D6E54182-CDB3-4F62-ADA4-8AD55430E9C9}" type="presParOf" srcId="{E66C7C2C-F98A-4FDB-AE27-AB984F08328B}" destId="{5F953BD0-2FAE-42DB-9559-CF695E6FCF0C}" srcOrd="0" destOrd="0" presId="urn:microsoft.com/office/officeart/2018/2/layout/IconCircleList"/>
    <dgm:cxn modelId="{022A1D2A-5996-4942-B3CE-EAAE0C5FE5F8}" type="presParOf" srcId="{E66C7C2C-F98A-4FDB-AE27-AB984F08328B}" destId="{457398C9-325E-4C49-88A5-87619A0600CD}" srcOrd="1" destOrd="0" presId="urn:microsoft.com/office/officeart/2018/2/layout/IconCircleList"/>
    <dgm:cxn modelId="{37CC1416-49ED-49CE-89D9-0555EDB8DBD3}" type="presParOf" srcId="{E66C7C2C-F98A-4FDB-AE27-AB984F08328B}" destId="{A35A06F0-1063-494C-9288-2E8B38CDFA6B}" srcOrd="2" destOrd="0" presId="urn:microsoft.com/office/officeart/2018/2/layout/IconCircleList"/>
    <dgm:cxn modelId="{6F1BF583-2E39-4938-8E8D-D4FE167F4FD4}" type="presParOf" srcId="{E66C7C2C-F98A-4FDB-AE27-AB984F08328B}" destId="{5C2E7803-3531-46E6-B5F8-6F60413263B9}" srcOrd="3" destOrd="0" presId="urn:microsoft.com/office/officeart/2018/2/layout/IconCircleList"/>
    <dgm:cxn modelId="{E4A42A18-9B9B-476C-993F-096FC5CE0BCD}" type="presParOf" srcId="{683CB403-EE57-4694-8FFA-AB9349B003B2}" destId="{4E42D7F6-37C9-4EF7-89D8-E0C886FA56D5}" srcOrd="3" destOrd="0" presId="urn:microsoft.com/office/officeart/2018/2/layout/IconCircleList"/>
    <dgm:cxn modelId="{DF1A07AA-7F98-4B09-A7E7-E7452C69B672}" type="presParOf" srcId="{683CB403-EE57-4694-8FFA-AB9349B003B2}" destId="{E32A737F-5430-4DA4-9668-3CB4022C1DF0}" srcOrd="4" destOrd="0" presId="urn:microsoft.com/office/officeart/2018/2/layout/IconCircleList"/>
    <dgm:cxn modelId="{B90FA89D-17A9-449A-832A-8F484C6BA4B9}" type="presParOf" srcId="{E32A737F-5430-4DA4-9668-3CB4022C1DF0}" destId="{CE54A4D1-21F0-415C-8BC9-9DA2EF9D96D4}" srcOrd="0" destOrd="0" presId="urn:microsoft.com/office/officeart/2018/2/layout/IconCircleList"/>
    <dgm:cxn modelId="{DB8A3C32-53CF-4878-AA22-D63003E08FAE}" type="presParOf" srcId="{E32A737F-5430-4DA4-9668-3CB4022C1DF0}" destId="{741A5FE6-7B22-4573-BFDB-27B649C06669}" srcOrd="1" destOrd="0" presId="urn:microsoft.com/office/officeart/2018/2/layout/IconCircleList"/>
    <dgm:cxn modelId="{3D2EEF24-45B6-4871-A334-505BE4EB07AA}" type="presParOf" srcId="{E32A737F-5430-4DA4-9668-3CB4022C1DF0}" destId="{83D3E065-1E73-49C8-8A74-CD209C58D8F1}" srcOrd="2" destOrd="0" presId="urn:microsoft.com/office/officeart/2018/2/layout/IconCircleList"/>
    <dgm:cxn modelId="{9C6E1D93-B97E-4577-B7F5-520EDC1C5A69}" type="presParOf" srcId="{E32A737F-5430-4DA4-9668-3CB4022C1DF0}" destId="{3B5DCDB5-45BF-42BF-912B-C96B1FC87135}" srcOrd="3" destOrd="0" presId="urn:microsoft.com/office/officeart/2018/2/layout/IconCircleList"/>
    <dgm:cxn modelId="{E4110FE6-6F95-4082-BF48-494441E573DA}" type="presParOf" srcId="{683CB403-EE57-4694-8FFA-AB9349B003B2}" destId="{CAAF47BD-7526-4E32-AE2B-0410FAC24B6C}" srcOrd="5" destOrd="0" presId="urn:microsoft.com/office/officeart/2018/2/layout/IconCircleList"/>
    <dgm:cxn modelId="{F079A2B9-AB40-4725-8BC4-6A0543841DBC}" type="presParOf" srcId="{683CB403-EE57-4694-8FFA-AB9349B003B2}" destId="{CD373600-9DBC-45EB-A071-DC1A715FA680}" srcOrd="6" destOrd="0" presId="urn:microsoft.com/office/officeart/2018/2/layout/IconCircleList"/>
    <dgm:cxn modelId="{BD6F1A1D-7934-47D6-BF65-3712BDA68263}" type="presParOf" srcId="{CD373600-9DBC-45EB-A071-DC1A715FA680}" destId="{F6A30874-1103-4F47-BFC3-84C5EC1BE686}" srcOrd="0" destOrd="0" presId="urn:microsoft.com/office/officeart/2018/2/layout/IconCircleList"/>
    <dgm:cxn modelId="{F7F4B7AD-09CB-4908-B2B4-C063FDADAEA4}" type="presParOf" srcId="{CD373600-9DBC-45EB-A071-DC1A715FA680}" destId="{6E14BE50-CD46-4F90-8E8A-726E4E25848C}" srcOrd="1" destOrd="0" presId="urn:microsoft.com/office/officeart/2018/2/layout/IconCircleList"/>
    <dgm:cxn modelId="{3E203F13-3706-40DC-8BE4-9EA447E403DA}" type="presParOf" srcId="{CD373600-9DBC-45EB-A071-DC1A715FA680}" destId="{A849BD1C-DBC5-4DF8-BA71-846F83208F86}" srcOrd="2" destOrd="0" presId="urn:microsoft.com/office/officeart/2018/2/layout/IconCircleList"/>
    <dgm:cxn modelId="{51682CCA-C1BB-4781-AAA0-23C36BF71C3D}" type="presParOf" srcId="{CD373600-9DBC-45EB-A071-DC1A715FA680}" destId="{D9130399-633B-4032-96CA-BAC10C947871}" srcOrd="3" destOrd="0" presId="urn:microsoft.com/office/officeart/2018/2/layout/IconCircleList"/>
    <dgm:cxn modelId="{7B067DFD-818A-4FFD-87D1-2B6B264ECC6E}" type="presParOf" srcId="{683CB403-EE57-4694-8FFA-AB9349B003B2}" destId="{0BD96F4F-EC14-48C9-A8DB-9A306D91E5FE}" srcOrd="7" destOrd="0" presId="urn:microsoft.com/office/officeart/2018/2/layout/IconCircleList"/>
    <dgm:cxn modelId="{EBC06939-6ED5-4761-A17F-A9C8C397DE5B}" type="presParOf" srcId="{683CB403-EE57-4694-8FFA-AB9349B003B2}" destId="{77E8D304-FF56-4586-9D1E-6759AB262633}" srcOrd="8" destOrd="0" presId="urn:microsoft.com/office/officeart/2018/2/layout/IconCircleList"/>
    <dgm:cxn modelId="{18BE323E-6E8A-4CDE-A27C-5821ADF8769C}" type="presParOf" srcId="{77E8D304-FF56-4586-9D1E-6759AB262633}" destId="{FFDB2358-5016-41E2-B26F-4D4F8965EFE2}" srcOrd="0" destOrd="0" presId="urn:microsoft.com/office/officeart/2018/2/layout/IconCircleList"/>
    <dgm:cxn modelId="{F5C408B9-65F3-432C-A71C-2C18F21F7F0A}" type="presParOf" srcId="{77E8D304-FF56-4586-9D1E-6759AB262633}" destId="{87E2DCBC-44A4-4E4F-B8F6-A48FCB3ACAE7}" srcOrd="1" destOrd="0" presId="urn:microsoft.com/office/officeart/2018/2/layout/IconCircleList"/>
    <dgm:cxn modelId="{4C8734C1-3DA4-4C6B-93EF-589DCC642784}" type="presParOf" srcId="{77E8D304-FF56-4586-9D1E-6759AB262633}" destId="{745529BE-F596-4482-BEEB-6F6F44F79341}" srcOrd="2" destOrd="0" presId="urn:microsoft.com/office/officeart/2018/2/layout/IconCircleList"/>
    <dgm:cxn modelId="{E848742F-C752-43CB-BD0E-7DFE1CF43911}" type="presParOf" srcId="{77E8D304-FF56-4586-9D1E-6759AB262633}" destId="{85493760-C44D-49B8-A41B-8206E33BD9A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FD5D1E-78CC-4C9C-BFEA-78BB9BBB35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CABAA7-8E25-4DDC-BD0E-0B0A8FEC2D0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C/C++.</a:t>
          </a:r>
          <a:endParaRPr lang="en-US"/>
        </a:p>
      </dgm:t>
    </dgm:pt>
    <dgm:pt modelId="{E7311B8B-853B-4C82-B6B4-3AB08CE6862B}" type="parTrans" cxnId="{DCB402F0-A32E-4FCA-BF69-F66E678CED00}">
      <dgm:prSet/>
      <dgm:spPr/>
      <dgm:t>
        <a:bodyPr/>
        <a:lstStyle/>
        <a:p>
          <a:endParaRPr lang="en-US"/>
        </a:p>
      </dgm:t>
    </dgm:pt>
    <dgm:pt modelId="{62A87106-593A-4FF0-9D05-8289FB485227}" type="sibTrans" cxnId="{DCB402F0-A32E-4FCA-BF69-F66E678CED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5A0041-436E-4332-9EC6-0355716F7AA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Internet Security.</a:t>
          </a:r>
          <a:endParaRPr lang="en-US"/>
        </a:p>
      </dgm:t>
    </dgm:pt>
    <dgm:pt modelId="{A1F49DE4-6312-4158-8A03-786E8C99C691}" type="parTrans" cxnId="{92E7CCF4-5094-4B8C-BAD9-C920B0D1E60D}">
      <dgm:prSet/>
      <dgm:spPr/>
      <dgm:t>
        <a:bodyPr/>
        <a:lstStyle/>
        <a:p>
          <a:endParaRPr lang="en-US"/>
        </a:p>
      </dgm:t>
    </dgm:pt>
    <dgm:pt modelId="{DEE15149-8BB3-4EE9-964A-03FF6137B7B0}" type="sibTrans" cxnId="{92E7CCF4-5094-4B8C-BAD9-C920B0D1E6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28E637-94FA-4E24-8AB0-2EB61A23F54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User Interface Buildings.</a:t>
          </a:r>
          <a:endParaRPr lang="en-US"/>
        </a:p>
      </dgm:t>
    </dgm:pt>
    <dgm:pt modelId="{584785C8-0BD4-4173-91D2-326E453BDB99}" type="parTrans" cxnId="{961E4EAB-C9D2-484B-8B13-EBAB5762191E}">
      <dgm:prSet/>
      <dgm:spPr/>
      <dgm:t>
        <a:bodyPr/>
        <a:lstStyle/>
        <a:p>
          <a:endParaRPr lang="en-US"/>
        </a:p>
      </dgm:t>
    </dgm:pt>
    <dgm:pt modelId="{E02FE47D-0701-4908-906A-332F3432E955}" type="sibTrans" cxnId="{961E4EAB-C9D2-484B-8B13-EBAB576219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417926-8B60-4078-B8D4-F504042E21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Graphics.</a:t>
          </a:r>
          <a:endParaRPr lang="en-US"/>
        </a:p>
      </dgm:t>
    </dgm:pt>
    <dgm:pt modelId="{57329151-8E7D-41FF-8C72-F8DF99AE88BA}" type="parTrans" cxnId="{D8BDE8D1-CE53-4750-A9D1-1895C0471C0B}">
      <dgm:prSet/>
      <dgm:spPr/>
      <dgm:t>
        <a:bodyPr/>
        <a:lstStyle/>
        <a:p>
          <a:endParaRPr lang="en-US"/>
        </a:p>
      </dgm:t>
    </dgm:pt>
    <dgm:pt modelId="{921B90C1-5900-4314-B752-0A3FD2F48A2C}" type="sibTrans" cxnId="{D8BDE8D1-CE53-4750-A9D1-1895C0471C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CA0CD7-8BE3-455D-AF0B-E542BF0C03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Database Access.</a:t>
          </a:r>
          <a:endParaRPr lang="en-US"/>
        </a:p>
      </dgm:t>
    </dgm:pt>
    <dgm:pt modelId="{F53090B6-366C-4852-BAFD-AA6DDAE433E4}" type="parTrans" cxnId="{46FE5B07-2561-4B02-A915-1D1564D43E04}">
      <dgm:prSet/>
      <dgm:spPr/>
      <dgm:t>
        <a:bodyPr/>
        <a:lstStyle/>
        <a:p>
          <a:endParaRPr lang="en-US"/>
        </a:p>
      </dgm:t>
    </dgm:pt>
    <dgm:pt modelId="{BC355831-4AFD-4A5E-B9BD-A0790D99AC58}" type="sibTrans" cxnId="{46FE5B07-2561-4B02-A915-1D1564D43E04}">
      <dgm:prSet/>
      <dgm:spPr/>
      <dgm:t>
        <a:bodyPr/>
        <a:lstStyle/>
        <a:p>
          <a:endParaRPr lang="en-US"/>
        </a:p>
      </dgm:t>
    </dgm:pt>
    <dgm:pt modelId="{DF4DC279-6F84-4816-9644-516CCBCACE8B}" type="pres">
      <dgm:prSet presAssocID="{BFFD5D1E-78CC-4C9C-BFEA-78BB9BBB3500}" presName="root" presStyleCnt="0">
        <dgm:presLayoutVars>
          <dgm:dir/>
          <dgm:resizeHandles val="exact"/>
        </dgm:presLayoutVars>
      </dgm:prSet>
      <dgm:spPr/>
    </dgm:pt>
    <dgm:pt modelId="{473F56FE-8B1C-4261-8406-6AA957B5E480}" type="pres">
      <dgm:prSet presAssocID="{BFFD5D1E-78CC-4C9C-BFEA-78BB9BBB3500}" presName="container" presStyleCnt="0">
        <dgm:presLayoutVars>
          <dgm:dir/>
          <dgm:resizeHandles val="exact"/>
        </dgm:presLayoutVars>
      </dgm:prSet>
      <dgm:spPr/>
    </dgm:pt>
    <dgm:pt modelId="{D2ACFAD0-10E0-407D-9F4A-7EBBA3F99F18}" type="pres">
      <dgm:prSet presAssocID="{9DCABAA7-8E25-4DDC-BD0E-0B0A8FEC2D0E}" presName="compNode" presStyleCnt="0"/>
      <dgm:spPr/>
    </dgm:pt>
    <dgm:pt modelId="{470C2159-C323-4A7C-8B36-B246A77F9C26}" type="pres">
      <dgm:prSet presAssocID="{9DCABAA7-8E25-4DDC-BD0E-0B0A8FEC2D0E}" presName="iconBgRect" presStyleLbl="bgShp" presStyleIdx="0" presStyleCnt="5"/>
      <dgm:spPr/>
    </dgm:pt>
    <dgm:pt modelId="{83FD3A69-9626-467A-A4B2-1471648BEDFB}" type="pres">
      <dgm:prSet presAssocID="{9DCABAA7-8E25-4DDC-BD0E-0B0A8FEC2D0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8DF545F-0287-45E6-83FD-35A3EB1792E0}" type="pres">
      <dgm:prSet presAssocID="{9DCABAA7-8E25-4DDC-BD0E-0B0A8FEC2D0E}" presName="spaceRect" presStyleCnt="0"/>
      <dgm:spPr/>
    </dgm:pt>
    <dgm:pt modelId="{F362427B-642B-4905-9655-A948FD801EC4}" type="pres">
      <dgm:prSet presAssocID="{9DCABAA7-8E25-4DDC-BD0E-0B0A8FEC2D0E}" presName="textRect" presStyleLbl="revTx" presStyleIdx="0" presStyleCnt="5">
        <dgm:presLayoutVars>
          <dgm:chMax val="1"/>
          <dgm:chPref val="1"/>
        </dgm:presLayoutVars>
      </dgm:prSet>
      <dgm:spPr/>
    </dgm:pt>
    <dgm:pt modelId="{F49E5E9C-AB5D-4FF6-847D-D692191C223B}" type="pres">
      <dgm:prSet presAssocID="{62A87106-593A-4FF0-9D05-8289FB485227}" presName="sibTrans" presStyleLbl="sibTrans2D1" presStyleIdx="0" presStyleCnt="0"/>
      <dgm:spPr/>
    </dgm:pt>
    <dgm:pt modelId="{C8CA5E0F-F30A-4F19-B42F-23C7462A40D4}" type="pres">
      <dgm:prSet presAssocID="{915A0041-436E-4332-9EC6-0355716F7AA3}" presName="compNode" presStyleCnt="0"/>
      <dgm:spPr/>
    </dgm:pt>
    <dgm:pt modelId="{C14F97C0-551F-4B12-BD86-AB527EC95690}" type="pres">
      <dgm:prSet presAssocID="{915A0041-436E-4332-9EC6-0355716F7AA3}" presName="iconBgRect" presStyleLbl="bgShp" presStyleIdx="1" presStyleCnt="5"/>
      <dgm:spPr/>
    </dgm:pt>
    <dgm:pt modelId="{DDCBEF9E-3948-47CC-B356-981D1FAD39AB}" type="pres">
      <dgm:prSet presAssocID="{915A0041-436E-4332-9EC6-0355716F7A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423C70BA-B6FA-4854-B284-5F28EC3C7DDB}" type="pres">
      <dgm:prSet presAssocID="{915A0041-436E-4332-9EC6-0355716F7AA3}" presName="spaceRect" presStyleCnt="0"/>
      <dgm:spPr/>
    </dgm:pt>
    <dgm:pt modelId="{CCBA60A6-E25D-41B2-9578-6240BBB68ECF}" type="pres">
      <dgm:prSet presAssocID="{915A0041-436E-4332-9EC6-0355716F7AA3}" presName="textRect" presStyleLbl="revTx" presStyleIdx="1" presStyleCnt="5">
        <dgm:presLayoutVars>
          <dgm:chMax val="1"/>
          <dgm:chPref val="1"/>
        </dgm:presLayoutVars>
      </dgm:prSet>
      <dgm:spPr/>
    </dgm:pt>
    <dgm:pt modelId="{7536EF6A-808F-4595-82A4-8EE516B41478}" type="pres">
      <dgm:prSet presAssocID="{DEE15149-8BB3-4EE9-964A-03FF6137B7B0}" presName="sibTrans" presStyleLbl="sibTrans2D1" presStyleIdx="0" presStyleCnt="0"/>
      <dgm:spPr/>
    </dgm:pt>
    <dgm:pt modelId="{3D3D9D49-DFD7-4DC0-9044-3DE4047B6B46}" type="pres">
      <dgm:prSet presAssocID="{9F28E637-94FA-4E24-8AB0-2EB61A23F544}" presName="compNode" presStyleCnt="0"/>
      <dgm:spPr/>
    </dgm:pt>
    <dgm:pt modelId="{61A4634A-A42E-4F22-814B-4D0C3CE5EC99}" type="pres">
      <dgm:prSet presAssocID="{9F28E637-94FA-4E24-8AB0-2EB61A23F544}" presName="iconBgRect" presStyleLbl="bgShp" presStyleIdx="2" presStyleCnt="5"/>
      <dgm:spPr/>
    </dgm:pt>
    <dgm:pt modelId="{997F5F4C-F971-48C6-96E7-060BDB3C87EE}" type="pres">
      <dgm:prSet presAssocID="{9F28E637-94FA-4E24-8AB0-2EB61A23F5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9A969DEE-B349-480A-8CEE-7BCE013B98B5}" type="pres">
      <dgm:prSet presAssocID="{9F28E637-94FA-4E24-8AB0-2EB61A23F544}" presName="spaceRect" presStyleCnt="0"/>
      <dgm:spPr/>
    </dgm:pt>
    <dgm:pt modelId="{81110F2F-9F92-42A2-A3EF-C01F0C0A931D}" type="pres">
      <dgm:prSet presAssocID="{9F28E637-94FA-4E24-8AB0-2EB61A23F544}" presName="textRect" presStyleLbl="revTx" presStyleIdx="2" presStyleCnt="5">
        <dgm:presLayoutVars>
          <dgm:chMax val="1"/>
          <dgm:chPref val="1"/>
        </dgm:presLayoutVars>
      </dgm:prSet>
      <dgm:spPr/>
    </dgm:pt>
    <dgm:pt modelId="{0497D595-2490-4509-B0FB-4464EE4DA5D4}" type="pres">
      <dgm:prSet presAssocID="{E02FE47D-0701-4908-906A-332F3432E955}" presName="sibTrans" presStyleLbl="sibTrans2D1" presStyleIdx="0" presStyleCnt="0"/>
      <dgm:spPr/>
    </dgm:pt>
    <dgm:pt modelId="{6E835C18-06B4-4CC4-8F86-87949F1BC6F4}" type="pres">
      <dgm:prSet presAssocID="{3B417926-8B60-4078-B8D4-F504042E2169}" presName="compNode" presStyleCnt="0"/>
      <dgm:spPr/>
    </dgm:pt>
    <dgm:pt modelId="{69BE59FF-085A-4F19-A4EF-F7FC57BBCC11}" type="pres">
      <dgm:prSet presAssocID="{3B417926-8B60-4078-B8D4-F504042E2169}" presName="iconBgRect" presStyleLbl="bgShp" presStyleIdx="3" presStyleCnt="5"/>
      <dgm:spPr/>
    </dgm:pt>
    <dgm:pt modelId="{95903E5A-34DF-439C-8A3A-BB4501FC8E86}" type="pres">
      <dgm:prSet presAssocID="{3B417926-8B60-4078-B8D4-F504042E21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1ACA8289-0D71-4CD8-9825-1043C77F5A1F}" type="pres">
      <dgm:prSet presAssocID="{3B417926-8B60-4078-B8D4-F504042E2169}" presName="spaceRect" presStyleCnt="0"/>
      <dgm:spPr/>
    </dgm:pt>
    <dgm:pt modelId="{F02C49A1-ACF3-4D8F-B577-E657B4B60B46}" type="pres">
      <dgm:prSet presAssocID="{3B417926-8B60-4078-B8D4-F504042E2169}" presName="textRect" presStyleLbl="revTx" presStyleIdx="3" presStyleCnt="5">
        <dgm:presLayoutVars>
          <dgm:chMax val="1"/>
          <dgm:chPref val="1"/>
        </dgm:presLayoutVars>
      </dgm:prSet>
      <dgm:spPr/>
    </dgm:pt>
    <dgm:pt modelId="{08FD01BA-5A6B-4126-BF91-0959C512D836}" type="pres">
      <dgm:prSet presAssocID="{921B90C1-5900-4314-B752-0A3FD2F48A2C}" presName="sibTrans" presStyleLbl="sibTrans2D1" presStyleIdx="0" presStyleCnt="0"/>
      <dgm:spPr/>
    </dgm:pt>
    <dgm:pt modelId="{B8ABD827-7792-49F1-B8F1-E2134EB4F06E}" type="pres">
      <dgm:prSet presAssocID="{89CA0CD7-8BE3-455D-AF0B-E542BF0C036D}" presName="compNode" presStyleCnt="0"/>
      <dgm:spPr/>
    </dgm:pt>
    <dgm:pt modelId="{CC08D0B5-AA0D-4033-887E-04850E473A8F}" type="pres">
      <dgm:prSet presAssocID="{89CA0CD7-8BE3-455D-AF0B-E542BF0C036D}" presName="iconBgRect" presStyleLbl="bgShp" presStyleIdx="4" presStyleCnt="5"/>
      <dgm:spPr/>
    </dgm:pt>
    <dgm:pt modelId="{2F9A2763-61F3-4B67-A737-7AA9C2A63B41}" type="pres">
      <dgm:prSet presAssocID="{89CA0CD7-8BE3-455D-AF0B-E542BF0C03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C75413-FE5A-4A11-9B8E-F2273C82B5FA}" type="pres">
      <dgm:prSet presAssocID="{89CA0CD7-8BE3-455D-AF0B-E542BF0C036D}" presName="spaceRect" presStyleCnt="0"/>
      <dgm:spPr/>
    </dgm:pt>
    <dgm:pt modelId="{F6D22745-B1DF-46BB-95E3-C5E5B2BD2199}" type="pres">
      <dgm:prSet presAssocID="{89CA0CD7-8BE3-455D-AF0B-E542BF0C036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E40F603-C4D3-4599-A1AA-6A1F5B65B175}" type="presOf" srcId="{DEE15149-8BB3-4EE9-964A-03FF6137B7B0}" destId="{7536EF6A-808F-4595-82A4-8EE516B41478}" srcOrd="0" destOrd="0" presId="urn:microsoft.com/office/officeart/2018/2/layout/IconCircleList"/>
    <dgm:cxn modelId="{46FE5B07-2561-4B02-A915-1D1564D43E04}" srcId="{BFFD5D1E-78CC-4C9C-BFEA-78BB9BBB3500}" destId="{89CA0CD7-8BE3-455D-AF0B-E542BF0C036D}" srcOrd="4" destOrd="0" parTransId="{F53090B6-366C-4852-BAFD-AA6DDAE433E4}" sibTransId="{BC355831-4AFD-4A5E-B9BD-A0790D99AC58}"/>
    <dgm:cxn modelId="{F759A912-2536-494B-B30B-2FCFE5946DEC}" type="presOf" srcId="{89CA0CD7-8BE3-455D-AF0B-E542BF0C036D}" destId="{F6D22745-B1DF-46BB-95E3-C5E5B2BD2199}" srcOrd="0" destOrd="0" presId="urn:microsoft.com/office/officeart/2018/2/layout/IconCircleList"/>
    <dgm:cxn modelId="{612F4F38-B564-4F7B-875F-B05955BE2644}" type="presOf" srcId="{9F28E637-94FA-4E24-8AB0-2EB61A23F544}" destId="{81110F2F-9F92-42A2-A3EF-C01F0C0A931D}" srcOrd="0" destOrd="0" presId="urn:microsoft.com/office/officeart/2018/2/layout/IconCircleList"/>
    <dgm:cxn modelId="{734FF03B-4F4C-4302-AB79-35C45449FA73}" type="presOf" srcId="{921B90C1-5900-4314-B752-0A3FD2F48A2C}" destId="{08FD01BA-5A6B-4126-BF91-0959C512D836}" srcOrd="0" destOrd="0" presId="urn:microsoft.com/office/officeart/2018/2/layout/IconCircleList"/>
    <dgm:cxn modelId="{55985B5D-F05A-46CA-8D3E-319D321470FA}" type="presOf" srcId="{E02FE47D-0701-4908-906A-332F3432E955}" destId="{0497D595-2490-4509-B0FB-4464EE4DA5D4}" srcOrd="0" destOrd="0" presId="urn:microsoft.com/office/officeart/2018/2/layout/IconCircleList"/>
    <dgm:cxn modelId="{961E4EAB-C9D2-484B-8B13-EBAB5762191E}" srcId="{BFFD5D1E-78CC-4C9C-BFEA-78BB9BBB3500}" destId="{9F28E637-94FA-4E24-8AB0-2EB61A23F544}" srcOrd="2" destOrd="0" parTransId="{584785C8-0BD4-4173-91D2-326E453BDB99}" sibTransId="{E02FE47D-0701-4908-906A-332F3432E955}"/>
    <dgm:cxn modelId="{A2C280C5-BF01-44A6-9BC4-6DE8AFFA18B4}" type="presOf" srcId="{3B417926-8B60-4078-B8D4-F504042E2169}" destId="{F02C49A1-ACF3-4D8F-B577-E657B4B60B46}" srcOrd="0" destOrd="0" presId="urn:microsoft.com/office/officeart/2018/2/layout/IconCircleList"/>
    <dgm:cxn modelId="{7B1D56CC-FC37-413F-9C1E-EAC2183BBC7E}" type="presOf" srcId="{BFFD5D1E-78CC-4C9C-BFEA-78BB9BBB3500}" destId="{DF4DC279-6F84-4816-9644-516CCBCACE8B}" srcOrd="0" destOrd="0" presId="urn:microsoft.com/office/officeart/2018/2/layout/IconCircleList"/>
    <dgm:cxn modelId="{D8BDE8D1-CE53-4750-A9D1-1895C0471C0B}" srcId="{BFFD5D1E-78CC-4C9C-BFEA-78BB9BBB3500}" destId="{3B417926-8B60-4078-B8D4-F504042E2169}" srcOrd="3" destOrd="0" parTransId="{57329151-8E7D-41FF-8C72-F8DF99AE88BA}" sibTransId="{921B90C1-5900-4314-B752-0A3FD2F48A2C}"/>
    <dgm:cxn modelId="{DCB402F0-A32E-4FCA-BF69-F66E678CED00}" srcId="{BFFD5D1E-78CC-4C9C-BFEA-78BB9BBB3500}" destId="{9DCABAA7-8E25-4DDC-BD0E-0B0A8FEC2D0E}" srcOrd="0" destOrd="0" parTransId="{E7311B8B-853B-4C82-B6B4-3AB08CE6862B}" sibTransId="{62A87106-593A-4FF0-9D05-8289FB485227}"/>
    <dgm:cxn modelId="{42B504F2-C870-4F7E-A393-59D62E231BDF}" type="presOf" srcId="{915A0041-436E-4332-9EC6-0355716F7AA3}" destId="{CCBA60A6-E25D-41B2-9578-6240BBB68ECF}" srcOrd="0" destOrd="0" presId="urn:microsoft.com/office/officeart/2018/2/layout/IconCircleList"/>
    <dgm:cxn modelId="{6C8909F3-97D2-4838-B8F9-79F0ECCBFEEE}" type="presOf" srcId="{9DCABAA7-8E25-4DDC-BD0E-0B0A8FEC2D0E}" destId="{F362427B-642B-4905-9655-A948FD801EC4}" srcOrd="0" destOrd="0" presId="urn:microsoft.com/office/officeart/2018/2/layout/IconCircleList"/>
    <dgm:cxn modelId="{92E7CCF4-5094-4B8C-BAD9-C920B0D1E60D}" srcId="{BFFD5D1E-78CC-4C9C-BFEA-78BB9BBB3500}" destId="{915A0041-436E-4332-9EC6-0355716F7AA3}" srcOrd="1" destOrd="0" parTransId="{A1F49DE4-6312-4158-8A03-786E8C99C691}" sibTransId="{DEE15149-8BB3-4EE9-964A-03FF6137B7B0}"/>
    <dgm:cxn modelId="{ECF4C4FF-5600-45B4-9BB0-AEF3400157C5}" type="presOf" srcId="{62A87106-593A-4FF0-9D05-8289FB485227}" destId="{F49E5E9C-AB5D-4FF6-847D-D692191C223B}" srcOrd="0" destOrd="0" presId="urn:microsoft.com/office/officeart/2018/2/layout/IconCircleList"/>
    <dgm:cxn modelId="{0CEE7311-9C88-47EB-9A10-C0C94A70F427}" type="presParOf" srcId="{DF4DC279-6F84-4816-9644-516CCBCACE8B}" destId="{473F56FE-8B1C-4261-8406-6AA957B5E480}" srcOrd="0" destOrd="0" presId="urn:microsoft.com/office/officeart/2018/2/layout/IconCircleList"/>
    <dgm:cxn modelId="{3313894A-597E-4453-B889-7EA979BD598B}" type="presParOf" srcId="{473F56FE-8B1C-4261-8406-6AA957B5E480}" destId="{D2ACFAD0-10E0-407D-9F4A-7EBBA3F99F18}" srcOrd="0" destOrd="0" presId="urn:microsoft.com/office/officeart/2018/2/layout/IconCircleList"/>
    <dgm:cxn modelId="{8130FDE9-FAAE-4642-9439-8F9018DB528E}" type="presParOf" srcId="{D2ACFAD0-10E0-407D-9F4A-7EBBA3F99F18}" destId="{470C2159-C323-4A7C-8B36-B246A77F9C26}" srcOrd="0" destOrd="0" presId="urn:microsoft.com/office/officeart/2018/2/layout/IconCircleList"/>
    <dgm:cxn modelId="{E41B69F1-F10F-4322-8822-7CF16AB09F17}" type="presParOf" srcId="{D2ACFAD0-10E0-407D-9F4A-7EBBA3F99F18}" destId="{83FD3A69-9626-467A-A4B2-1471648BEDFB}" srcOrd="1" destOrd="0" presId="urn:microsoft.com/office/officeart/2018/2/layout/IconCircleList"/>
    <dgm:cxn modelId="{4C78C989-9142-497F-83B9-508607D10CA2}" type="presParOf" srcId="{D2ACFAD0-10E0-407D-9F4A-7EBBA3F99F18}" destId="{28DF545F-0287-45E6-83FD-35A3EB1792E0}" srcOrd="2" destOrd="0" presId="urn:microsoft.com/office/officeart/2018/2/layout/IconCircleList"/>
    <dgm:cxn modelId="{08897233-B923-4EE9-9EC0-959B60A8C0E7}" type="presParOf" srcId="{D2ACFAD0-10E0-407D-9F4A-7EBBA3F99F18}" destId="{F362427B-642B-4905-9655-A948FD801EC4}" srcOrd="3" destOrd="0" presId="urn:microsoft.com/office/officeart/2018/2/layout/IconCircleList"/>
    <dgm:cxn modelId="{8FAC0A0A-3505-4370-89D6-9AFECEC3F3D1}" type="presParOf" srcId="{473F56FE-8B1C-4261-8406-6AA957B5E480}" destId="{F49E5E9C-AB5D-4FF6-847D-D692191C223B}" srcOrd="1" destOrd="0" presId="urn:microsoft.com/office/officeart/2018/2/layout/IconCircleList"/>
    <dgm:cxn modelId="{F994C792-1E92-4D8E-89A1-5BDC93ACCFAA}" type="presParOf" srcId="{473F56FE-8B1C-4261-8406-6AA957B5E480}" destId="{C8CA5E0F-F30A-4F19-B42F-23C7462A40D4}" srcOrd="2" destOrd="0" presId="urn:microsoft.com/office/officeart/2018/2/layout/IconCircleList"/>
    <dgm:cxn modelId="{36AC9098-23B3-4A74-938F-2E4739B188D9}" type="presParOf" srcId="{C8CA5E0F-F30A-4F19-B42F-23C7462A40D4}" destId="{C14F97C0-551F-4B12-BD86-AB527EC95690}" srcOrd="0" destOrd="0" presId="urn:microsoft.com/office/officeart/2018/2/layout/IconCircleList"/>
    <dgm:cxn modelId="{B4493326-C2F7-4137-B98F-CB41C4AE7878}" type="presParOf" srcId="{C8CA5E0F-F30A-4F19-B42F-23C7462A40D4}" destId="{DDCBEF9E-3948-47CC-B356-981D1FAD39AB}" srcOrd="1" destOrd="0" presId="urn:microsoft.com/office/officeart/2018/2/layout/IconCircleList"/>
    <dgm:cxn modelId="{0FFABEF6-E25F-4C4B-AF72-9538AAC27B72}" type="presParOf" srcId="{C8CA5E0F-F30A-4F19-B42F-23C7462A40D4}" destId="{423C70BA-B6FA-4854-B284-5F28EC3C7DDB}" srcOrd="2" destOrd="0" presId="urn:microsoft.com/office/officeart/2018/2/layout/IconCircleList"/>
    <dgm:cxn modelId="{EA093856-7344-40B6-8833-6899E054D796}" type="presParOf" srcId="{C8CA5E0F-F30A-4F19-B42F-23C7462A40D4}" destId="{CCBA60A6-E25D-41B2-9578-6240BBB68ECF}" srcOrd="3" destOrd="0" presId="urn:microsoft.com/office/officeart/2018/2/layout/IconCircleList"/>
    <dgm:cxn modelId="{91B94C46-D83A-474E-A208-F2ABCAAF2E49}" type="presParOf" srcId="{473F56FE-8B1C-4261-8406-6AA957B5E480}" destId="{7536EF6A-808F-4595-82A4-8EE516B41478}" srcOrd="3" destOrd="0" presId="urn:microsoft.com/office/officeart/2018/2/layout/IconCircleList"/>
    <dgm:cxn modelId="{0D6B24CC-9FFD-466B-9668-AC36B025ED44}" type="presParOf" srcId="{473F56FE-8B1C-4261-8406-6AA957B5E480}" destId="{3D3D9D49-DFD7-4DC0-9044-3DE4047B6B46}" srcOrd="4" destOrd="0" presId="urn:microsoft.com/office/officeart/2018/2/layout/IconCircleList"/>
    <dgm:cxn modelId="{0105A0BF-D09B-43CB-84AB-8A1337779FF3}" type="presParOf" srcId="{3D3D9D49-DFD7-4DC0-9044-3DE4047B6B46}" destId="{61A4634A-A42E-4F22-814B-4D0C3CE5EC99}" srcOrd="0" destOrd="0" presId="urn:microsoft.com/office/officeart/2018/2/layout/IconCircleList"/>
    <dgm:cxn modelId="{F435A773-624C-42E4-BF3F-CD891E7100C0}" type="presParOf" srcId="{3D3D9D49-DFD7-4DC0-9044-3DE4047B6B46}" destId="{997F5F4C-F971-48C6-96E7-060BDB3C87EE}" srcOrd="1" destOrd="0" presId="urn:microsoft.com/office/officeart/2018/2/layout/IconCircleList"/>
    <dgm:cxn modelId="{83D90ABB-769C-48D9-A4A5-D4749376CD3E}" type="presParOf" srcId="{3D3D9D49-DFD7-4DC0-9044-3DE4047B6B46}" destId="{9A969DEE-B349-480A-8CEE-7BCE013B98B5}" srcOrd="2" destOrd="0" presId="urn:microsoft.com/office/officeart/2018/2/layout/IconCircleList"/>
    <dgm:cxn modelId="{D8B76BFC-CCDB-4FD0-8490-279D68B7467F}" type="presParOf" srcId="{3D3D9D49-DFD7-4DC0-9044-3DE4047B6B46}" destId="{81110F2F-9F92-42A2-A3EF-C01F0C0A931D}" srcOrd="3" destOrd="0" presId="urn:microsoft.com/office/officeart/2018/2/layout/IconCircleList"/>
    <dgm:cxn modelId="{5C62AE6C-D08B-4F92-94E5-EA4A03F753D0}" type="presParOf" srcId="{473F56FE-8B1C-4261-8406-6AA957B5E480}" destId="{0497D595-2490-4509-B0FB-4464EE4DA5D4}" srcOrd="5" destOrd="0" presId="urn:microsoft.com/office/officeart/2018/2/layout/IconCircleList"/>
    <dgm:cxn modelId="{91A92C9F-C814-4EFB-A331-4224591FB96E}" type="presParOf" srcId="{473F56FE-8B1C-4261-8406-6AA957B5E480}" destId="{6E835C18-06B4-4CC4-8F86-87949F1BC6F4}" srcOrd="6" destOrd="0" presId="urn:microsoft.com/office/officeart/2018/2/layout/IconCircleList"/>
    <dgm:cxn modelId="{B2670F75-0460-4AC6-A5E1-404F7DAD391C}" type="presParOf" srcId="{6E835C18-06B4-4CC4-8F86-87949F1BC6F4}" destId="{69BE59FF-085A-4F19-A4EF-F7FC57BBCC11}" srcOrd="0" destOrd="0" presId="urn:microsoft.com/office/officeart/2018/2/layout/IconCircleList"/>
    <dgm:cxn modelId="{B8D8F72A-86D2-4BBB-8969-2F439E1F4DCE}" type="presParOf" srcId="{6E835C18-06B4-4CC4-8F86-87949F1BC6F4}" destId="{95903E5A-34DF-439C-8A3A-BB4501FC8E86}" srcOrd="1" destOrd="0" presId="urn:microsoft.com/office/officeart/2018/2/layout/IconCircleList"/>
    <dgm:cxn modelId="{DA67519D-38F2-4C7E-980E-3402D8139023}" type="presParOf" srcId="{6E835C18-06B4-4CC4-8F86-87949F1BC6F4}" destId="{1ACA8289-0D71-4CD8-9825-1043C77F5A1F}" srcOrd="2" destOrd="0" presId="urn:microsoft.com/office/officeart/2018/2/layout/IconCircleList"/>
    <dgm:cxn modelId="{318002FF-FBF0-441B-AAC6-9081715C29A1}" type="presParOf" srcId="{6E835C18-06B4-4CC4-8F86-87949F1BC6F4}" destId="{F02C49A1-ACF3-4D8F-B577-E657B4B60B46}" srcOrd="3" destOrd="0" presId="urn:microsoft.com/office/officeart/2018/2/layout/IconCircleList"/>
    <dgm:cxn modelId="{1B8CBBE7-2019-40CF-9E12-9819C2A8D4E9}" type="presParOf" srcId="{473F56FE-8B1C-4261-8406-6AA957B5E480}" destId="{08FD01BA-5A6B-4126-BF91-0959C512D836}" srcOrd="7" destOrd="0" presId="urn:microsoft.com/office/officeart/2018/2/layout/IconCircleList"/>
    <dgm:cxn modelId="{FB66208B-5D42-4361-BCA6-28AFEE66B918}" type="presParOf" srcId="{473F56FE-8B1C-4261-8406-6AA957B5E480}" destId="{B8ABD827-7792-49F1-B8F1-E2134EB4F06E}" srcOrd="8" destOrd="0" presId="urn:microsoft.com/office/officeart/2018/2/layout/IconCircleList"/>
    <dgm:cxn modelId="{BA90452B-3781-4D0C-8E5B-71D6659D894A}" type="presParOf" srcId="{B8ABD827-7792-49F1-B8F1-E2134EB4F06E}" destId="{CC08D0B5-AA0D-4033-887E-04850E473A8F}" srcOrd="0" destOrd="0" presId="urn:microsoft.com/office/officeart/2018/2/layout/IconCircleList"/>
    <dgm:cxn modelId="{4671E27A-C6D1-4EE3-9039-9A369CAC5019}" type="presParOf" srcId="{B8ABD827-7792-49F1-B8F1-E2134EB4F06E}" destId="{2F9A2763-61F3-4B67-A737-7AA9C2A63B41}" srcOrd="1" destOrd="0" presId="urn:microsoft.com/office/officeart/2018/2/layout/IconCircleList"/>
    <dgm:cxn modelId="{E615C683-7BF0-4865-81ED-5315CCE463C5}" type="presParOf" srcId="{B8ABD827-7792-49F1-B8F1-E2134EB4F06E}" destId="{4DC75413-FE5A-4A11-9B8E-F2273C82B5FA}" srcOrd="2" destOrd="0" presId="urn:microsoft.com/office/officeart/2018/2/layout/IconCircleList"/>
    <dgm:cxn modelId="{1F8BFD6A-8E8D-4678-ADEE-DAD9940E5EE5}" type="presParOf" srcId="{B8ABD827-7792-49F1-B8F1-E2134EB4F06E}" destId="{F6D22745-B1DF-46BB-95E3-C5E5B2BD21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D5ACF-172B-4173-91F1-CD46A11952CB}">
      <dsp:nvSpPr>
        <dsp:cNvPr id="0" name=""/>
        <dsp:cNvSpPr/>
      </dsp:nvSpPr>
      <dsp:spPr>
        <a:xfrm>
          <a:off x="1538994" y="52097"/>
          <a:ext cx="865834" cy="8658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02734-4BFB-4D5B-8160-6D457D34E2CE}">
      <dsp:nvSpPr>
        <dsp:cNvPr id="0" name=""/>
        <dsp:cNvSpPr/>
      </dsp:nvSpPr>
      <dsp:spPr>
        <a:xfrm>
          <a:off x="1720819" y="233922"/>
          <a:ext cx="502184" cy="5021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D5FDA-CD6D-436A-8C35-BCEBC7CAF5A3}">
      <dsp:nvSpPr>
        <dsp:cNvPr id="0" name=""/>
        <dsp:cNvSpPr/>
      </dsp:nvSpPr>
      <dsp:spPr>
        <a:xfrm>
          <a:off x="2590365" y="52097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Consists of Display Drivers.</a:t>
          </a:r>
        </a:p>
      </dsp:txBody>
      <dsp:txXfrm>
        <a:off x="2590365" y="52097"/>
        <a:ext cx="2040895" cy="865834"/>
      </dsp:txXfrm>
    </dsp:sp>
    <dsp:sp modelId="{5F953BD0-2FAE-42DB-9559-CF695E6FCF0C}">
      <dsp:nvSpPr>
        <dsp:cNvPr id="0" name=""/>
        <dsp:cNvSpPr/>
      </dsp:nvSpPr>
      <dsp:spPr>
        <a:xfrm>
          <a:off x="4986871" y="52097"/>
          <a:ext cx="865834" cy="8658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398C9-325E-4C49-88A5-87619A0600CD}">
      <dsp:nvSpPr>
        <dsp:cNvPr id="0" name=""/>
        <dsp:cNvSpPr/>
      </dsp:nvSpPr>
      <dsp:spPr>
        <a:xfrm>
          <a:off x="5168697" y="233922"/>
          <a:ext cx="502184" cy="5021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E7803-3531-46E6-B5F8-6F60413263B9}">
      <dsp:nvSpPr>
        <dsp:cNvPr id="0" name=""/>
        <dsp:cNvSpPr/>
      </dsp:nvSpPr>
      <dsp:spPr>
        <a:xfrm>
          <a:off x="6038242" y="52097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Device Drivers.</a:t>
          </a:r>
        </a:p>
      </dsp:txBody>
      <dsp:txXfrm>
        <a:off x="6038242" y="52097"/>
        <a:ext cx="2040895" cy="865834"/>
      </dsp:txXfrm>
    </dsp:sp>
    <dsp:sp modelId="{CE54A4D1-21F0-415C-8BC9-9DA2EF9D96D4}">
      <dsp:nvSpPr>
        <dsp:cNvPr id="0" name=""/>
        <dsp:cNvSpPr/>
      </dsp:nvSpPr>
      <dsp:spPr>
        <a:xfrm>
          <a:off x="1538994" y="1613823"/>
          <a:ext cx="865834" cy="8658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A5FE6-7B22-4573-BFDB-27B649C06669}">
      <dsp:nvSpPr>
        <dsp:cNvPr id="0" name=""/>
        <dsp:cNvSpPr/>
      </dsp:nvSpPr>
      <dsp:spPr>
        <a:xfrm>
          <a:off x="1720819" y="1795648"/>
          <a:ext cx="502184" cy="5021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DCDB5-45BF-42BF-912B-C96B1FC87135}">
      <dsp:nvSpPr>
        <dsp:cNvPr id="0" name=""/>
        <dsp:cNvSpPr/>
      </dsp:nvSpPr>
      <dsp:spPr>
        <a:xfrm>
          <a:off x="2590365" y="1613823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Memory Managements.</a:t>
          </a:r>
        </a:p>
      </dsp:txBody>
      <dsp:txXfrm>
        <a:off x="2590365" y="1613823"/>
        <a:ext cx="2040895" cy="865834"/>
      </dsp:txXfrm>
    </dsp:sp>
    <dsp:sp modelId="{F6A30874-1103-4F47-BFC3-84C5EC1BE686}">
      <dsp:nvSpPr>
        <dsp:cNvPr id="0" name=""/>
        <dsp:cNvSpPr/>
      </dsp:nvSpPr>
      <dsp:spPr>
        <a:xfrm>
          <a:off x="4986871" y="1613823"/>
          <a:ext cx="865834" cy="8658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4BE50-CD46-4F90-8E8A-726E4E25848C}">
      <dsp:nvSpPr>
        <dsp:cNvPr id="0" name=""/>
        <dsp:cNvSpPr/>
      </dsp:nvSpPr>
      <dsp:spPr>
        <a:xfrm>
          <a:off x="5168697" y="1795648"/>
          <a:ext cx="502184" cy="5021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30399-633B-4032-96CA-BAC10C947871}">
      <dsp:nvSpPr>
        <dsp:cNvPr id="0" name=""/>
        <dsp:cNvSpPr/>
      </dsp:nvSpPr>
      <dsp:spPr>
        <a:xfrm>
          <a:off x="6038242" y="1613823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Process Managements.</a:t>
          </a:r>
        </a:p>
      </dsp:txBody>
      <dsp:txXfrm>
        <a:off x="6038242" y="1613823"/>
        <a:ext cx="2040895" cy="865834"/>
      </dsp:txXfrm>
    </dsp:sp>
    <dsp:sp modelId="{FFDB2358-5016-41E2-B26F-4D4F8965EFE2}">
      <dsp:nvSpPr>
        <dsp:cNvPr id="0" name=""/>
        <dsp:cNvSpPr/>
      </dsp:nvSpPr>
      <dsp:spPr>
        <a:xfrm>
          <a:off x="1538994" y="3175550"/>
          <a:ext cx="865834" cy="8658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2DCBC-44A4-4E4F-B8F6-A48FCB3ACAE7}">
      <dsp:nvSpPr>
        <dsp:cNvPr id="0" name=""/>
        <dsp:cNvSpPr/>
      </dsp:nvSpPr>
      <dsp:spPr>
        <a:xfrm>
          <a:off x="1720819" y="3357375"/>
          <a:ext cx="502184" cy="5021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93760-C44D-49B8-A41B-8206E33BD9AF}">
      <dsp:nvSpPr>
        <dsp:cNvPr id="0" name=""/>
        <dsp:cNvSpPr/>
      </dsp:nvSpPr>
      <dsp:spPr>
        <a:xfrm>
          <a:off x="2590365" y="3175550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File and Network, I/O.</a:t>
          </a:r>
        </a:p>
      </dsp:txBody>
      <dsp:txXfrm>
        <a:off x="2590365" y="3175550"/>
        <a:ext cx="2040895" cy="865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C2159-C323-4A7C-8B36-B246A77F9C26}">
      <dsp:nvSpPr>
        <dsp:cNvPr id="0" name=""/>
        <dsp:cNvSpPr/>
      </dsp:nvSpPr>
      <dsp:spPr>
        <a:xfrm>
          <a:off x="1163156" y="35767"/>
          <a:ext cx="830070" cy="8300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D3A69-9626-467A-A4B2-1471648BEDFB}">
      <dsp:nvSpPr>
        <dsp:cNvPr id="0" name=""/>
        <dsp:cNvSpPr/>
      </dsp:nvSpPr>
      <dsp:spPr>
        <a:xfrm>
          <a:off x="1337470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2427B-642B-4905-9655-A948FD801EC4}">
      <dsp:nvSpPr>
        <dsp:cNvPr id="0" name=""/>
        <dsp:cNvSpPr/>
      </dsp:nvSpPr>
      <dsp:spPr>
        <a:xfrm>
          <a:off x="2171099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C/C++.</a:t>
          </a:r>
          <a:endParaRPr lang="en-US" sz="2400" kern="1200"/>
        </a:p>
      </dsp:txBody>
      <dsp:txXfrm>
        <a:off x="2171099" y="35767"/>
        <a:ext cx="1956595" cy="830070"/>
      </dsp:txXfrm>
    </dsp:sp>
    <dsp:sp modelId="{C14F97C0-551F-4B12-BD86-AB527EC95690}">
      <dsp:nvSpPr>
        <dsp:cNvPr id="0" name=""/>
        <dsp:cNvSpPr/>
      </dsp:nvSpPr>
      <dsp:spPr>
        <a:xfrm>
          <a:off x="4468616" y="35767"/>
          <a:ext cx="830070" cy="8300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BEF9E-3948-47CC-B356-981D1FAD39AB}">
      <dsp:nvSpPr>
        <dsp:cNvPr id="0" name=""/>
        <dsp:cNvSpPr/>
      </dsp:nvSpPr>
      <dsp:spPr>
        <a:xfrm>
          <a:off x="4642931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A60A6-E25D-41B2-9578-6240BBB68ECF}">
      <dsp:nvSpPr>
        <dsp:cNvPr id="0" name=""/>
        <dsp:cNvSpPr/>
      </dsp:nvSpPr>
      <dsp:spPr>
        <a:xfrm>
          <a:off x="5476560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Internet Security.</a:t>
          </a:r>
          <a:endParaRPr lang="en-US" sz="2400" kern="1200"/>
        </a:p>
      </dsp:txBody>
      <dsp:txXfrm>
        <a:off x="5476560" y="35767"/>
        <a:ext cx="1956595" cy="830070"/>
      </dsp:txXfrm>
    </dsp:sp>
    <dsp:sp modelId="{61A4634A-A42E-4F22-814B-4D0C3CE5EC99}">
      <dsp:nvSpPr>
        <dsp:cNvPr id="0" name=""/>
        <dsp:cNvSpPr/>
      </dsp:nvSpPr>
      <dsp:spPr>
        <a:xfrm>
          <a:off x="1163156" y="1525683"/>
          <a:ext cx="830070" cy="8300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F5F4C-F971-48C6-96E7-060BDB3C87EE}">
      <dsp:nvSpPr>
        <dsp:cNvPr id="0" name=""/>
        <dsp:cNvSpPr/>
      </dsp:nvSpPr>
      <dsp:spPr>
        <a:xfrm>
          <a:off x="1337470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10F2F-9F92-42A2-A3EF-C01F0C0A931D}">
      <dsp:nvSpPr>
        <dsp:cNvPr id="0" name=""/>
        <dsp:cNvSpPr/>
      </dsp:nvSpPr>
      <dsp:spPr>
        <a:xfrm>
          <a:off x="2171099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User Interface Buildings.</a:t>
          </a:r>
          <a:endParaRPr lang="en-US" sz="2400" kern="1200"/>
        </a:p>
      </dsp:txBody>
      <dsp:txXfrm>
        <a:off x="2171099" y="1525683"/>
        <a:ext cx="1956595" cy="830070"/>
      </dsp:txXfrm>
    </dsp:sp>
    <dsp:sp modelId="{69BE59FF-085A-4F19-A4EF-F7FC57BBCC11}">
      <dsp:nvSpPr>
        <dsp:cNvPr id="0" name=""/>
        <dsp:cNvSpPr/>
      </dsp:nvSpPr>
      <dsp:spPr>
        <a:xfrm>
          <a:off x="4468616" y="1525683"/>
          <a:ext cx="830070" cy="83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03E5A-34DF-439C-8A3A-BB4501FC8E86}">
      <dsp:nvSpPr>
        <dsp:cNvPr id="0" name=""/>
        <dsp:cNvSpPr/>
      </dsp:nvSpPr>
      <dsp:spPr>
        <a:xfrm>
          <a:off x="4642931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C49A1-ACF3-4D8F-B577-E657B4B60B46}">
      <dsp:nvSpPr>
        <dsp:cNvPr id="0" name=""/>
        <dsp:cNvSpPr/>
      </dsp:nvSpPr>
      <dsp:spPr>
        <a:xfrm>
          <a:off x="5476560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Graphics.</a:t>
          </a:r>
          <a:endParaRPr lang="en-US" sz="2400" kern="1200"/>
        </a:p>
      </dsp:txBody>
      <dsp:txXfrm>
        <a:off x="5476560" y="1525683"/>
        <a:ext cx="1956595" cy="830070"/>
      </dsp:txXfrm>
    </dsp:sp>
    <dsp:sp modelId="{CC08D0B5-AA0D-4033-887E-04850E473A8F}">
      <dsp:nvSpPr>
        <dsp:cNvPr id="0" name=""/>
        <dsp:cNvSpPr/>
      </dsp:nvSpPr>
      <dsp:spPr>
        <a:xfrm>
          <a:off x="1163156" y="3015598"/>
          <a:ext cx="830070" cy="8300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A2763-61F3-4B67-A737-7AA9C2A63B41}">
      <dsp:nvSpPr>
        <dsp:cNvPr id="0" name=""/>
        <dsp:cNvSpPr/>
      </dsp:nvSpPr>
      <dsp:spPr>
        <a:xfrm>
          <a:off x="1337470" y="3189913"/>
          <a:ext cx="481441" cy="481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22745-B1DF-46BB-95E3-C5E5B2BD2199}">
      <dsp:nvSpPr>
        <dsp:cNvPr id="0" name=""/>
        <dsp:cNvSpPr/>
      </dsp:nvSpPr>
      <dsp:spPr>
        <a:xfrm>
          <a:off x="2171099" y="3015598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Database Access.</a:t>
          </a:r>
          <a:endParaRPr lang="en-US" sz="2400" kern="1200"/>
        </a:p>
      </dsp:txBody>
      <dsp:txXfrm>
        <a:off x="2171099" y="3015598"/>
        <a:ext cx="1956595" cy="830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D0A4-1E93-4C72-B435-C4ADD1B58CFF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C4970-1F66-445A-9DF2-3FF73602E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5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C4970-1F66-445A-9DF2-3FF73602E7E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0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3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306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92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0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6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3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5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0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2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1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16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6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7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83E2-2E2A-4619-A256-2E6FFA74C939}" type="datetimeFigureOut">
              <a:rPr lang="en-IN" smtClean="0"/>
              <a:t>12-02-2020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8D2D9B-5C59-4B95-BCEF-A541FF773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DC8D-6A3B-49A1-B165-CEA61C001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374" y="1853067"/>
            <a:ext cx="3497565" cy="1481882"/>
          </a:xfrm>
        </p:spPr>
        <p:txBody>
          <a:bodyPr>
            <a:normAutofit/>
          </a:bodyPr>
          <a:lstStyle/>
          <a:p>
            <a:pPr algn="l"/>
            <a:r>
              <a:rPr lang="en-IN" sz="3700" dirty="0"/>
              <a:t>ANDROID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1DBF4-DAC5-4710-B25D-A60562280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</a:rPr>
              <a:t>SAI SASHANK SUDUNAGUNTA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Date – 02 / 12 / 2020.</a:t>
            </a:r>
          </a:p>
        </p:txBody>
      </p:sp>
      <p:sp>
        <p:nvSpPr>
          <p:cNvPr id="12" name="Isosceles Triangle 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B010F9B-A754-41D0-A51B-38B201AC2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3" y="2042213"/>
            <a:ext cx="4887354" cy="27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8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9485-B2A2-49CB-A056-B3CF8DBC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0F0B-B65A-43B7-9BC8-12181B54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View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Provides Common User Interface Elements.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/>
              <a:t>Icons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/>
              <a:t>Buttons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/>
              <a:t>Text Entries.</a:t>
            </a:r>
          </a:p>
          <a:p>
            <a:r>
              <a:rPr lang="en-IN" sz="2400" dirty="0"/>
              <a:t>Content Providers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Databases that allow the applications to store and share the info.</a:t>
            </a:r>
          </a:p>
        </p:txBody>
      </p:sp>
    </p:spTree>
    <p:extLst>
      <p:ext uri="{BB962C8B-B14F-4D97-AF65-F5344CB8AC3E}">
        <p14:creationId xmlns:p14="http://schemas.microsoft.com/office/powerpoint/2010/main" val="97108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D50C-5608-4D3C-A9D9-F46F300A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F78F-742B-4709-AB6C-768F70B9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en-IN" sz="2000" dirty="0"/>
              <a:t>Resource Manager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/>
              <a:t>Allows non-code embedded resources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/>
              <a:t>Strings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/>
              <a:t>Color Settings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/>
              <a:t>UI layout</a:t>
            </a:r>
          </a:p>
          <a:p>
            <a:r>
              <a:rPr lang="en-IN" sz="2000" dirty="0"/>
              <a:t>Notifications Manager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/>
              <a:t>Allows all the applications to display banner alerts.</a:t>
            </a:r>
          </a:p>
        </p:txBody>
      </p:sp>
    </p:spTree>
    <p:extLst>
      <p:ext uri="{BB962C8B-B14F-4D97-AF65-F5344CB8AC3E}">
        <p14:creationId xmlns:p14="http://schemas.microsoft.com/office/powerpoint/2010/main" val="214662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EA6DA-4287-42BB-AED6-486D6EC2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Applications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93C494-58C4-4712-98A7-EFCE4E260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0" y="2208179"/>
            <a:ext cx="4315689" cy="22873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9AEF-1DF5-4568-AD16-7AD54BC0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Responsible for Hosting the android application</a:t>
            </a:r>
          </a:p>
          <a:p>
            <a:r>
              <a:rPr lang="en-IN">
                <a:solidFill>
                  <a:srgbClr val="FFFFFF"/>
                </a:solidFill>
              </a:rPr>
              <a:t>Accessible to all Android APIs.</a:t>
            </a:r>
          </a:p>
          <a:p>
            <a:r>
              <a:rPr lang="en-IN">
                <a:solidFill>
                  <a:srgbClr val="FFFFFF"/>
                </a:solidFill>
              </a:rPr>
              <a:t>Executed in the VM ( Dalvik or ART)</a:t>
            </a:r>
          </a:p>
          <a:p>
            <a:pPr marL="0" indent="0">
              <a:buNone/>
            </a:pP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7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3149-B755-4676-AB92-8C864D78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IN"/>
              <a:t>Designed for Mobile and flexibility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/>
              <a:t>Both in software and hardware.</a:t>
            </a:r>
          </a:p>
          <a:p>
            <a:r>
              <a:rPr lang="en-IN"/>
              <a:t>5 Layers.</a:t>
            </a:r>
          </a:p>
          <a:p>
            <a:r>
              <a:rPr lang="en-IN"/>
              <a:t>Application development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/>
              <a:t>Simple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/>
              <a:t>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/>
              <a:t>Kotlin.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/>
              <a:t>Access to all aspects of Kernel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/>
              <a:t>Open Source.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/>
              <a:t>APIS.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905074-7B87-46B9-9078-A8811D1C55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3" b="1079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5" name="Isosceles Triangle 1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5140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2C92CB9A-8826-42CB-A283-B9B262412B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6" r="19245" b="8928"/>
          <a:stretch/>
        </p:blipFill>
        <p:spPr>
          <a:xfrm>
            <a:off x="6034078" y="1798152"/>
            <a:ext cx="3775246" cy="3268134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654DB-2D49-4CAA-B655-95EEF5A8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 YOU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011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C4D20-D026-4DB2-A64E-E925F253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4619-1FAB-413F-B48F-55398273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Five Layers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</a:rPr>
              <a:t>Linux Kernel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</a:rPr>
              <a:t>Android Runtime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</a:rPr>
              <a:t>Libraries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</a:rPr>
              <a:t>Application Framework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bg1"/>
                </a:solidFill>
              </a:rPr>
              <a:t>Applications.</a:t>
            </a:r>
          </a:p>
          <a:p>
            <a:pPr marL="0" indent="0">
              <a:buNone/>
            </a:pPr>
            <a:endParaRPr lang="en-IN">
              <a:solidFill>
                <a:schemeClr val="bg1"/>
              </a:solidFill>
            </a:endParaRP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99087-0E97-4D85-A760-39DC50BB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83942"/>
            <a:ext cx="5143500" cy="3677601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0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3" name="Content Placeholder 8">
            <a:extLst>
              <a:ext uri="{FF2B5EF4-FFF2-40B4-BE49-F238E27FC236}">
                <a16:creationId xmlns:a16="http://schemas.microsoft.com/office/drawing/2014/main" id="{78614332-29EB-4078-B5D6-B8FB83075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98798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AF8B69-1AA4-4D92-8D0D-23388F5DE711}"/>
              </a:ext>
            </a:extLst>
          </p:cNvPr>
          <p:cNvSpPr txBox="1"/>
          <p:nvPr/>
        </p:nvSpPr>
        <p:spPr>
          <a:xfrm>
            <a:off x="1554347" y="266386"/>
            <a:ext cx="3547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LINUX KERNEL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81F6-B60D-4AC5-994D-63DAB566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8DBB-0A6D-49DF-AFD1-35DF974E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Uses Dalvik Virtual Machine.</a:t>
            </a:r>
          </a:p>
          <a:p>
            <a:r>
              <a:rPr lang="en-IN" dirty="0"/>
              <a:t>Core Java Libraries.</a:t>
            </a:r>
          </a:p>
          <a:p>
            <a:r>
              <a:rPr lang="en-IN" dirty="0"/>
              <a:t>Application Specific Android Development.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C00000"/>
                </a:solidFill>
              </a:rPr>
              <a:t>Apple -&gt; Swift ( Objective C).</a:t>
            </a:r>
          </a:p>
          <a:p>
            <a:pPr marL="685800"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C00000"/>
                </a:solidFill>
              </a:rPr>
              <a:t>Windows -&gt; Visual C/C++ .</a:t>
            </a:r>
          </a:p>
          <a:p>
            <a:r>
              <a:rPr lang="en-IN" dirty="0">
                <a:solidFill>
                  <a:srgbClr val="C00000"/>
                </a:solidFill>
              </a:rPr>
              <a:t> 	</a:t>
            </a:r>
            <a:r>
              <a:rPr lang="en-IN" dirty="0">
                <a:solidFill>
                  <a:schemeClr val="tx1"/>
                </a:solidFill>
              </a:rPr>
              <a:t>ART ( Android Runtime Virtual Machine)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Replaced Dalvik in Lollipop ( Android 5.0)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Ahead of Time Compilation ( AOT), Improved Garbage Collection.</a:t>
            </a:r>
          </a:p>
        </p:txBody>
      </p:sp>
    </p:spTree>
    <p:extLst>
      <p:ext uri="{BB962C8B-B14F-4D97-AF65-F5344CB8AC3E}">
        <p14:creationId xmlns:p14="http://schemas.microsoft.com/office/powerpoint/2010/main" val="85213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A0F0-C56B-4FBF-9035-C0D0E2DB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/>
              <a:t>Android Libraries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D87E00-E713-434A-BB2E-868BEE2B1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4291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45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B11C-28BE-45CB-B615-5EF4E853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4E94-A1F4-432D-8589-A14A44E1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WebKit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Web Browser Engine.</a:t>
            </a:r>
          </a:p>
          <a:p>
            <a:r>
              <a:rPr lang="en-IN" dirty="0"/>
              <a:t>OpenGL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High Performance Graphics.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Render 2D or 3D graphic contents.</a:t>
            </a:r>
          </a:p>
          <a:p>
            <a:r>
              <a:rPr lang="en-IN" dirty="0"/>
              <a:t>LibC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Generic C Library.</a:t>
            </a:r>
          </a:p>
          <a:p>
            <a:r>
              <a:rPr lang="en-IN" dirty="0"/>
              <a:t>SQL-lite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 database management for authenticity and storing.</a:t>
            </a:r>
          </a:p>
        </p:txBody>
      </p:sp>
    </p:spTree>
    <p:extLst>
      <p:ext uri="{BB962C8B-B14F-4D97-AF65-F5344CB8AC3E}">
        <p14:creationId xmlns:p14="http://schemas.microsoft.com/office/powerpoint/2010/main" val="234333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6C0D-1836-4FC9-956F-496FC713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DD82-AF0B-4FD7-9A1B-24BAC44D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Surface Manager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Off Screen Buffering.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/>
              <a:t>Apps that can’t directly draw onto screen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/>
              <a:t>Reason behind window transparency.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800" dirty="0"/>
              <a:t>An Off-Screen Buffer.</a:t>
            </a:r>
          </a:p>
          <a:p>
            <a:r>
              <a:rPr lang="en-IN" sz="2400" dirty="0"/>
              <a:t>Media Framework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dirty="0"/>
              <a:t>Uses StageFright engine.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000" dirty="0"/>
              <a:t>Provides media codecs allowing recordings and playbacks of different types of media.</a:t>
            </a:r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93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EDE1-CA18-449B-8C9E-969E4592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D866-AA80-45A7-AC8C-CA111430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Higher Level Services to Applications.</a:t>
            </a:r>
          </a:p>
          <a:p>
            <a:r>
              <a:rPr lang="en-IN" dirty="0"/>
              <a:t>Environment in which applications are run and managed.</a:t>
            </a:r>
          </a:p>
          <a:p>
            <a:r>
              <a:rPr lang="en-IN" dirty="0"/>
              <a:t>Package Manager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Keeps track of installed Applications.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Apps can communicate with other apps on the Device</a:t>
            </a:r>
          </a:p>
          <a:p>
            <a:r>
              <a:rPr lang="en-IN" dirty="0"/>
              <a:t>Windows Manager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Manages the windows that’s currently running and comprises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65879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5C00-BED0-4664-AAC5-311529E8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6378-1941-4136-A837-E2CC271A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Location Manager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/>
              <a:t>Allows the application to receive location and movement info generated by GPS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/>
              <a:t>Similar to getSystemService().</a:t>
            </a:r>
          </a:p>
          <a:p>
            <a:r>
              <a:rPr lang="en-IN" sz="2000" dirty="0"/>
              <a:t>Activity Manager ------  android.app.ActivityManager().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/>
              <a:t>Manages the life cycle of the Activities for the applications.</a:t>
            </a:r>
          </a:p>
          <a:p>
            <a:r>
              <a:rPr lang="en-IN" sz="2000" dirty="0"/>
              <a:t>Telephone Manager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dirty="0"/>
              <a:t>Manages the voice and RTL calls.</a:t>
            </a:r>
          </a:p>
        </p:txBody>
      </p:sp>
    </p:spTree>
    <p:extLst>
      <p:ext uri="{BB962C8B-B14F-4D97-AF65-F5344CB8AC3E}">
        <p14:creationId xmlns:p14="http://schemas.microsoft.com/office/powerpoint/2010/main" val="357487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411</Words>
  <Application>Microsoft Office PowerPoint</Application>
  <PresentationFormat>Widescreen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ANDROID ARCHITECTURE</vt:lpstr>
      <vt:lpstr>OVERVIEW</vt:lpstr>
      <vt:lpstr>PowerPoint Presentation</vt:lpstr>
      <vt:lpstr>Android Runtime</vt:lpstr>
      <vt:lpstr>Android Libraries</vt:lpstr>
      <vt:lpstr>Library Examples</vt:lpstr>
      <vt:lpstr>Examples Cont.</vt:lpstr>
      <vt:lpstr>Application Framework</vt:lpstr>
      <vt:lpstr>Framework Cont.</vt:lpstr>
      <vt:lpstr>Framework Cont.</vt:lpstr>
      <vt:lpstr>Framework Cont.</vt:lpstr>
      <vt:lpstr>Applications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ARCHITECTURE</dc:title>
  <dc:creator>Sudunagunta Sai Sashank</dc:creator>
  <cp:lastModifiedBy>Sudunagunta Sai Sashank</cp:lastModifiedBy>
  <cp:revision>2</cp:revision>
  <dcterms:created xsi:type="dcterms:W3CDTF">2020-02-12T15:44:27Z</dcterms:created>
  <dcterms:modified xsi:type="dcterms:W3CDTF">2020-02-12T15:51:53Z</dcterms:modified>
</cp:coreProperties>
</file>