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93393ff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93393ff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3393ff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3393ff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93393ff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93393ff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93393ff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93393f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93393ff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93393ff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93393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93393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93393f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93393f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93393f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93393f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93393ff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93393ff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93393f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93393f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93393f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93393f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93393ff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93393f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93393ff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93393ff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howtimes.com/movie-theaters/paragould-cinema-12089/?date=2/23/2020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/>
              <a:t>Scraping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sqlite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Joseph Hays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table and columns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3" y="1152475"/>
            <a:ext cx="8936081" cy="24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Data to Database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and update to the Database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900"/>
            <a:ext cx="9144000" cy="25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Database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Get an sqlite database software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098" y="0"/>
            <a:ext cx="51379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if data matches the site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3326"/>
            <a:ext cx="9144001" cy="294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easier than being a CS Major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website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https://www.showtimes.com/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000" y="140875"/>
            <a:ext cx="6028276" cy="48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source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console (ctrl+shift+i) in Chrome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5" y="2194925"/>
            <a:ext cx="8973826" cy="28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useful Tags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&lt;li&gt; tag contains a movie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name is found in an &lt;h2&gt;&lt;a&gt;Movie Title&lt;/a&gt;&lt;/h2&gt;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3" y="2273728"/>
            <a:ext cx="9000775" cy="27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ones I chose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li.movie-info-box | h2&gt;a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pan.mpaa | button.buttonticket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56975"/>
            <a:ext cx="63627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54200"/>
            <a:ext cx="21679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683038"/>
            <a:ext cx="64674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4050" y="0"/>
            <a:ext cx="34099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Code (setup scraping)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8" y="1017725"/>
            <a:ext cx="29622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50" y="3183450"/>
            <a:ext cx="8840926" cy="14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make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url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599" y="0"/>
            <a:ext cx="7053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(state error)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07" y="1099532"/>
            <a:ext cx="8579526" cy="38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Database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database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Setup table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Setup column names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7" y="0"/>
            <a:ext cx="47782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