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76" r:id="rId11"/>
    <p:sldId id="269" r:id="rId12"/>
    <p:sldId id="262" r:id="rId13"/>
    <p:sldId id="264" r:id="rId14"/>
    <p:sldId id="265" r:id="rId15"/>
    <p:sldId id="270" r:id="rId16"/>
    <p:sldId id="271" r:id="rId17"/>
    <p:sldId id="272" r:id="rId18"/>
    <p:sldId id="273" r:id="rId19"/>
    <p:sldId id="277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3" autoAdjust="0"/>
    <p:restoredTop sz="94660"/>
  </p:normalViewPr>
  <p:slideViewPr>
    <p:cSldViewPr snapToGrid="0">
      <p:cViewPr>
        <p:scale>
          <a:sx n="100" d="100"/>
          <a:sy n="100" d="100"/>
        </p:scale>
        <p:origin x="-9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22.svg"/><Relationship Id="rId1" Type="http://schemas.openxmlformats.org/officeDocument/2006/relationships/image" Target="../media/image31.png"/><Relationship Id="rId6" Type="http://schemas.openxmlformats.org/officeDocument/2006/relationships/image" Target="../media/image26.svg"/><Relationship Id="rId5" Type="http://schemas.openxmlformats.org/officeDocument/2006/relationships/image" Target="../media/image33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9B507-6F67-4A18-AFF0-5AAA49A620F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D89769-2473-495D-A5B7-A8FFE07FB8F6}">
      <dgm:prSet/>
      <dgm:spPr/>
      <dgm:t>
        <a:bodyPr/>
        <a:lstStyle/>
        <a:p>
          <a:r>
            <a:rPr lang="en-US"/>
            <a:t>It is a platform for building Android ,iOS and web apps .It provides services like  </a:t>
          </a:r>
        </a:p>
      </dgm:t>
    </dgm:pt>
    <dgm:pt modelId="{92015094-E8D1-47E4-B869-48EA8B9A604A}" type="parTrans" cxnId="{DB030198-DECF-4A3F-BCA5-F90F27296EC5}">
      <dgm:prSet/>
      <dgm:spPr/>
      <dgm:t>
        <a:bodyPr/>
        <a:lstStyle/>
        <a:p>
          <a:endParaRPr lang="en-US"/>
        </a:p>
      </dgm:t>
    </dgm:pt>
    <dgm:pt modelId="{E9072CBC-EA59-409A-B510-EA1F51131260}" type="sibTrans" cxnId="{DB030198-DECF-4A3F-BCA5-F90F27296EC5}">
      <dgm:prSet/>
      <dgm:spPr/>
      <dgm:t>
        <a:bodyPr/>
        <a:lstStyle/>
        <a:p>
          <a:endParaRPr lang="en-US"/>
        </a:p>
      </dgm:t>
    </dgm:pt>
    <dgm:pt modelId="{0252A6BE-B17A-4EEF-90B2-2D8D9BC578E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4104C3EA-3DBA-4411-B5B0-997B08D16781}" type="parTrans" cxnId="{582DEF18-BC2B-409C-8090-9DBCF217E2E2}">
      <dgm:prSet/>
      <dgm:spPr/>
      <dgm:t>
        <a:bodyPr/>
        <a:lstStyle/>
        <a:p>
          <a:endParaRPr lang="en-US"/>
        </a:p>
      </dgm:t>
    </dgm:pt>
    <dgm:pt modelId="{C6922D24-8259-4ABC-AEC9-C3A41437E7C1}" type="sibTrans" cxnId="{582DEF18-BC2B-409C-8090-9DBCF217E2E2}">
      <dgm:prSet/>
      <dgm:spPr/>
      <dgm:t>
        <a:bodyPr/>
        <a:lstStyle/>
        <a:p>
          <a:endParaRPr lang="en-US"/>
        </a:p>
      </dgm:t>
    </dgm:pt>
    <dgm:pt modelId="{45DC9D81-C78C-4DC9-A0C7-30A56F2B1FE3}">
      <dgm:prSet/>
      <dgm:spPr/>
      <dgm:t>
        <a:bodyPr/>
        <a:lstStyle/>
        <a:p>
          <a:r>
            <a:rPr lang="en-US"/>
            <a:t>Messaging</a:t>
          </a:r>
        </a:p>
      </dgm:t>
    </dgm:pt>
    <dgm:pt modelId="{2FBE7A3A-67CD-48EA-8A40-FB554E437928}" type="parTrans" cxnId="{5373616F-E6E9-48A3-9F45-DCE4189EA786}">
      <dgm:prSet/>
      <dgm:spPr/>
      <dgm:t>
        <a:bodyPr/>
        <a:lstStyle/>
        <a:p>
          <a:endParaRPr lang="en-US"/>
        </a:p>
      </dgm:t>
    </dgm:pt>
    <dgm:pt modelId="{4990C6ED-E093-41EE-95E8-947DCED223F7}" type="sibTrans" cxnId="{5373616F-E6E9-48A3-9F45-DCE4189EA786}">
      <dgm:prSet/>
      <dgm:spPr/>
      <dgm:t>
        <a:bodyPr/>
        <a:lstStyle/>
        <a:p>
          <a:endParaRPr lang="en-US"/>
        </a:p>
      </dgm:t>
    </dgm:pt>
    <dgm:pt modelId="{C8A77C67-96DB-4928-A3BD-B11068FBE107}">
      <dgm:prSet/>
      <dgm:spPr/>
      <dgm:t>
        <a:bodyPr/>
        <a:lstStyle/>
        <a:p>
          <a:r>
            <a:rPr lang="en-US"/>
            <a:t>Cloud storage</a:t>
          </a:r>
        </a:p>
      </dgm:t>
    </dgm:pt>
    <dgm:pt modelId="{FC336EEB-E345-4E3A-B84B-A9216205E027}" type="parTrans" cxnId="{6F346F79-ACDD-45CE-804C-D3C71FA87A2F}">
      <dgm:prSet/>
      <dgm:spPr/>
      <dgm:t>
        <a:bodyPr/>
        <a:lstStyle/>
        <a:p>
          <a:endParaRPr lang="en-US"/>
        </a:p>
      </dgm:t>
    </dgm:pt>
    <dgm:pt modelId="{8D07D4C1-D52E-48FB-B75C-9A918CEBF3D0}" type="sibTrans" cxnId="{6F346F79-ACDD-45CE-804C-D3C71FA87A2F}">
      <dgm:prSet/>
      <dgm:spPr/>
      <dgm:t>
        <a:bodyPr/>
        <a:lstStyle/>
        <a:p>
          <a:endParaRPr lang="en-US"/>
        </a:p>
      </dgm:t>
    </dgm:pt>
    <dgm:pt modelId="{92B6CC52-72CE-490B-B9C0-8057F7DF64D1}">
      <dgm:prSet/>
      <dgm:spPr/>
      <dgm:t>
        <a:bodyPr/>
        <a:lstStyle/>
        <a:p>
          <a:r>
            <a:rPr lang="en-US"/>
            <a:t>Real time database and many more		</a:t>
          </a:r>
        </a:p>
      </dgm:t>
    </dgm:pt>
    <dgm:pt modelId="{CA2022C2-9A49-4B79-88ED-AFEF48DB65CC}" type="parTrans" cxnId="{8D4BB976-2CAD-40F7-8691-25C08CB4DC8D}">
      <dgm:prSet/>
      <dgm:spPr/>
      <dgm:t>
        <a:bodyPr/>
        <a:lstStyle/>
        <a:p>
          <a:endParaRPr lang="en-US"/>
        </a:p>
      </dgm:t>
    </dgm:pt>
    <dgm:pt modelId="{E2C58BA4-33E9-4BC2-A1DA-EA7FB2FE84AD}" type="sibTrans" cxnId="{8D4BB976-2CAD-40F7-8691-25C08CB4DC8D}">
      <dgm:prSet/>
      <dgm:spPr/>
      <dgm:t>
        <a:bodyPr/>
        <a:lstStyle/>
        <a:p>
          <a:endParaRPr lang="en-US"/>
        </a:p>
      </dgm:t>
    </dgm:pt>
    <dgm:pt modelId="{834034B2-9593-4B0B-97BB-B79AA6E5F5EE}">
      <dgm:prSet/>
      <dgm:spPr/>
      <dgm:t>
        <a:bodyPr/>
        <a:lstStyle/>
        <a:p>
          <a:r>
            <a:rPr lang="en-US"/>
            <a:t>Without Server-side programming ,applications can be created.</a:t>
          </a:r>
        </a:p>
      </dgm:t>
    </dgm:pt>
    <dgm:pt modelId="{4A365DF8-C434-42BB-AA40-3EE00FE36092}" type="parTrans" cxnId="{490B9D25-4FC5-4BD5-87BB-EE1FC64792F2}">
      <dgm:prSet/>
      <dgm:spPr/>
      <dgm:t>
        <a:bodyPr/>
        <a:lstStyle/>
        <a:p>
          <a:endParaRPr lang="en-US"/>
        </a:p>
      </dgm:t>
    </dgm:pt>
    <dgm:pt modelId="{05409323-4E4C-4E8C-9944-11381D7DF973}" type="sibTrans" cxnId="{490B9D25-4FC5-4BD5-87BB-EE1FC64792F2}">
      <dgm:prSet/>
      <dgm:spPr/>
      <dgm:t>
        <a:bodyPr/>
        <a:lstStyle/>
        <a:p>
          <a:endParaRPr lang="en-US"/>
        </a:p>
      </dgm:t>
    </dgm:pt>
    <dgm:pt modelId="{D10256EE-FE03-4D81-AE68-7FB254C85714}">
      <dgm:prSet/>
      <dgm:spPr/>
      <dgm:t>
        <a:bodyPr/>
        <a:lstStyle/>
        <a:p>
          <a:r>
            <a:rPr lang="en-US" dirty="0"/>
            <a:t>Can be used as Backend service.</a:t>
          </a:r>
        </a:p>
      </dgm:t>
    </dgm:pt>
    <dgm:pt modelId="{2C47D514-4DD4-4EC9-B333-45090C8531A0}" type="parTrans" cxnId="{36D9B4C4-3550-44B9-81BF-85D129979DD3}">
      <dgm:prSet/>
      <dgm:spPr/>
      <dgm:t>
        <a:bodyPr/>
        <a:lstStyle/>
        <a:p>
          <a:endParaRPr lang="en-US"/>
        </a:p>
      </dgm:t>
    </dgm:pt>
    <dgm:pt modelId="{B36946BC-ECF2-4441-AA2E-73AA4010FC10}" type="sibTrans" cxnId="{36D9B4C4-3550-44B9-81BF-85D129979DD3}">
      <dgm:prSet/>
      <dgm:spPr/>
      <dgm:t>
        <a:bodyPr/>
        <a:lstStyle/>
        <a:p>
          <a:endParaRPr lang="en-US"/>
        </a:p>
      </dgm:t>
    </dgm:pt>
    <dgm:pt modelId="{14974909-A836-4D57-89CF-E24F99591C35}">
      <dgm:prSet/>
      <dgm:spPr/>
      <dgm:t>
        <a:bodyPr/>
        <a:lstStyle/>
        <a:p>
          <a:r>
            <a:rPr lang="en-US" dirty="0"/>
            <a:t>Only write front end code</a:t>
          </a:r>
        </a:p>
      </dgm:t>
    </dgm:pt>
    <dgm:pt modelId="{D4A7F292-E38F-4617-AFB5-4F9663DAB809}" type="parTrans" cxnId="{45FD463C-3EB9-4214-A6FB-6774F0745A3A}">
      <dgm:prSet/>
      <dgm:spPr/>
      <dgm:t>
        <a:bodyPr/>
        <a:lstStyle/>
        <a:p>
          <a:endParaRPr lang="en-US"/>
        </a:p>
      </dgm:t>
    </dgm:pt>
    <dgm:pt modelId="{E0ED4C86-84C7-4EF0-AEBE-2395C75268AB}" type="sibTrans" cxnId="{45FD463C-3EB9-4214-A6FB-6774F0745A3A}">
      <dgm:prSet/>
      <dgm:spPr/>
      <dgm:t>
        <a:bodyPr/>
        <a:lstStyle/>
        <a:p>
          <a:endParaRPr lang="en-US"/>
        </a:p>
      </dgm:t>
    </dgm:pt>
    <dgm:pt modelId="{3641333F-078B-49E6-AC22-A55904B67CF2}">
      <dgm:prSet/>
      <dgm:spPr/>
      <dgm:t>
        <a:bodyPr/>
        <a:lstStyle/>
        <a:p>
          <a:r>
            <a:rPr lang="en-US" dirty="0"/>
            <a:t>Secured and Data monitoring is easy</a:t>
          </a:r>
        </a:p>
      </dgm:t>
    </dgm:pt>
    <dgm:pt modelId="{22D5358F-8D81-4786-BD7E-9D04469615A2}" type="parTrans" cxnId="{A0380F74-92DD-47D3-A61B-998BFE054E2D}">
      <dgm:prSet/>
      <dgm:spPr/>
      <dgm:t>
        <a:bodyPr/>
        <a:lstStyle/>
        <a:p>
          <a:endParaRPr lang="en-US"/>
        </a:p>
      </dgm:t>
    </dgm:pt>
    <dgm:pt modelId="{260DDAE9-A92D-4F6C-931D-8905B3A35FD3}" type="sibTrans" cxnId="{A0380F74-92DD-47D3-A61B-998BFE054E2D}">
      <dgm:prSet/>
      <dgm:spPr/>
      <dgm:t>
        <a:bodyPr/>
        <a:lstStyle/>
        <a:p>
          <a:endParaRPr lang="en-US"/>
        </a:p>
      </dgm:t>
    </dgm:pt>
    <dgm:pt modelId="{A7A13B5A-301C-459C-8A5F-8F7F7BFCC57A}" type="pres">
      <dgm:prSet presAssocID="{C169B507-6F67-4A18-AFF0-5AAA49A620FC}" presName="Name0" presStyleCnt="0">
        <dgm:presLayoutVars>
          <dgm:dir/>
          <dgm:animLvl val="lvl"/>
          <dgm:resizeHandles val="exact"/>
        </dgm:presLayoutVars>
      </dgm:prSet>
      <dgm:spPr/>
    </dgm:pt>
    <dgm:pt modelId="{C18E555F-1D59-42E2-9B60-F24AF834E03F}" type="pres">
      <dgm:prSet presAssocID="{3641333F-078B-49E6-AC22-A55904B67CF2}" presName="boxAndChildren" presStyleCnt="0"/>
      <dgm:spPr/>
    </dgm:pt>
    <dgm:pt modelId="{D67116AF-BE70-47BC-8B47-BD5B3823763D}" type="pres">
      <dgm:prSet presAssocID="{3641333F-078B-49E6-AC22-A55904B67CF2}" presName="parentTextBox" presStyleLbl="node1" presStyleIdx="0" presStyleCnt="5"/>
      <dgm:spPr/>
    </dgm:pt>
    <dgm:pt modelId="{046A5E3F-6F76-43C6-B6E0-C27BFBB5EA90}" type="pres">
      <dgm:prSet presAssocID="{E0ED4C86-84C7-4EF0-AEBE-2395C75268AB}" presName="sp" presStyleCnt="0"/>
      <dgm:spPr/>
    </dgm:pt>
    <dgm:pt modelId="{942A830F-ED09-4428-94D8-32DA8FFC7C6C}" type="pres">
      <dgm:prSet presAssocID="{14974909-A836-4D57-89CF-E24F99591C35}" presName="arrowAndChildren" presStyleCnt="0"/>
      <dgm:spPr/>
    </dgm:pt>
    <dgm:pt modelId="{DA8D2870-97FA-4E66-A1BE-27B23D1767D6}" type="pres">
      <dgm:prSet presAssocID="{14974909-A836-4D57-89CF-E24F99591C35}" presName="parentTextArrow" presStyleLbl="node1" presStyleIdx="1" presStyleCnt="5"/>
      <dgm:spPr/>
    </dgm:pt>
    <dgm:pt modelId="{5C1AD615-CF5A-4970-B4F7-D0EB552925EB}" type="pres">
      <dgm:prSet presAssocID="{B36946BC-ECF2-4441-AA2E-73AA4010FC10}" presName="sp" presStyleCnt="0"/>
      <dgm:spPr/>
    </dgm:pt>
    <dgm:pt modelId="{98D5A050-CE7C-419D-9288-F158D3D94588}" type="pres">
      <dgm:prSet presAssocID="{D10256EE-FE03-4D81-AE68-7FB254C85714}" presName="arrowAndChildren" presStyleCnt="0"/>
      <dgm:spPr/>
    </dgm:pt>
    <dgm:pt modelId="{F36782FD-8628-473C-85C2-36BBD9F032E1}" type="pres">
      <dgm:prSet presAssocID="{D10256EE-FE03-4D81-AE68-7FB254C85714}" presName="parentTextArrow" presStyleLbl="node1" presStyleIdx="2" presStyleCnt="5"/>
      <dgm:spPr/>
    </dgm:pt>
    <dgm:pt modelId="{E6BD1766-FF5D-4C94-9D3C-0C51DEF0627C}" type="pres">
      <dgm:prSet presAssocID="{05409323-4E4C-4E8C-9944-11381D7DF973}" presName="sp" presStyleCnt="0"/>
      <dgm:spPr/>
    </dgm:pt>
    <dgm:pt modelId="{11E93076-4EBA-4F91-A1F3-F5BCF301532C}" type="pres">
      <dgm:prSet presAssocID="{834034B2-9593-4B0B-97BB-B79AA6E5F5EE}" presName="arrowAndChildren" presStyleCnt="0"/>
      <dgm:spPr/>
    </dgm:pt>
    <dgm:pt modelId="{526F1A6C-F185-406D-AE1D-05BA966BBB17}" type="pres">
      <dgm:prSet presAssocID="{834034B2-9593-4B0B-97BB-B79AA6E5F5EE}" presName="parentTextArrow" presStyleLbl="node1" presStyleIdx="3" presStyleCnt="5"/>
      <dgm:spPr/>
    </dgm:pt>
    <dgm:pt modelId="{77293357-EF83-4576-8CED-005DA4EAFAD4}" type="pres">
      <dgm:prSet presAssocID="{E9072CBC-EA59-409A-B510-EA1F51131260}" presName="sp" presStyleCnt="0"/>
      <dgm:spPr/>
    </dgm:pt>
    <dgm:pt modelId="{5FF7AF41-1ACD-4EDB-B300-AE31F590CAB9}" type="pres">
      <dgm:prSet presAssocID="{E1D89769-2473-495D-A5B7-A8FFE07FB8F6}" presName="arrowAndChildren" presStyleCnt="0"/>
      <dgm:spPr/>
    </dgm:pt>
    <dgm:pt modelId="{2D500DD0-A61D-4A1D-A119-2BD9D2E913B4}" type="pres">
      <dgm:prSet presAssocID="{E1D89769-2473-495D-A5B7-A8FFE07FB8F6}" presName="parentTextArrow" presStyleLbl="node1" presStyleIdx="3" presStyleCnt="5"/>
      <dgm:spPr/>
    </dgm:pt>
    <dgm:pt modelId="{386EAC92-F64F-4F49-A5E4-5B60C5F45E9D}" type="pres">
      <dgm:prSet presAssocID="{E1D89769-2473-495D-A5B7-A8FFE07FB8F6}" presName="arrow" presStyleLbl="node1" presStyleIdx="4" presStyleCnt="5"/>
      <dgm:spPr/>
    </dgm:pt>
    <dgm:pt modelId="{3A02C12C-011A-44E8-8362-821837F56194}" type="pres">
      <dgm:prSet presAssocID="{E1D89769-2473-495D-A5B7-A8FFE07FB8F6}" presName="descendantArrow" presStyleCnt="0"/>
      <dgm:spPr/>
    </dgm:pt>
    <dgm:pt modelId="{D3EC5669-58C4-4B01-B49E-A842C78736F7}" type="pres">
      <dgm:prSet presAssocID="{0252A6BE-B17A-4EEF-90B2-2D8D9BC578EE}" presName="childTextArrow" presStyleLbl="fgAccFollowNode1" presStyleIdx="0" presStyleCnt="4">
        <dgm:presLayoutVars>
          <dgm:bulletEnabled val="1"/>
        </dgm:presLayoutVars>
      </dgm:prSet>
      <dgm:spPr/>
    </dgm:pt>
    <dgm:pt modelId="{4535B87F-A0E6-4079-B9CF-439B85830F73}" type="pres">
      <dgm:prSet presAssocID="{45DC9D81-C78C-4DC9-A0C7-30A56F2B1FE3}" presName="childTextArrow" presStyleLbl="fgAccFollowNode1" presStyleIdx="1" presStyleCnt="4">
        <dgm:presLayoutVars>
          <dgm:bulletEnabled val="1"/>
        </dgm:presLayoutVars>
      </dgm:prSet>
      <dgm:spPr/>
    </dgm:pt>
    <dgm:pt modelId="{24B88C30-553A-4C70-A24C-0D1DFFB76C89}" type="pres">
      <dgm:prSet presAssocID="{C8A77C67-96DB-4928-A3BD-B11068FBE107}" presName="childTextArrow" presStyleLbl="fgAccFollowNode1" presStyleIdx="2" presStyleCnt="4">
        <dgm:presLayoutVars>
          <dgm:bulletEnabled val="1"/>
        </dgm:presLayoutVars>
      </dgm:prSet>
      <dgm:spPr/>
    </dgm:pt>
    <dgm:pt modelId="{3BA14EE1-B2AF-4C6A-A6B7-84C08556D9E1}" type="pres">
      <dgm:prSet presAssocID="{92B6CC52-72CE-490B-B9C0-8057F7DF64D1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582DEF18-BC2B-409C-8090-9DBCF217E2E2}" srcId="{E1D89769-2473-495D-A5B7-A8FFE07FB8F6}" destId="{0252A6BE-B17A-4EEF-90B2-2D8D9BC578EE}" srcOrd="0" destOrd="0" parTransId="{4104C3EA-3DBA-4411-B5B0-997B08D16781}" sibTransId="{C6922D24-8259-4ABC-AEC9-C3A41437E7C1}"/>
    <dgm:cxn modelId="{490B9D25-4FC5-4BD5-87BB-EE1FC64792F2}" srcId="{C169B507-6F67-4A18-AFF0-5AAA49A620FC}" destId="{834034B2-9593-4B0B-97BB-B79AA6E5F5EE}" srcOrd="1" destOrd="0" parTransId="{4A365DF8-C434-42BB-AA40-3EE00FE36092}" sibTransId="{05409323-4E4C-4E8C-9944-11381D7DF973}"/>
    <dgm:cxn modelId="{1451F338-125E-41FE-8B96-3AB9091BACCB}" type="presOf" srcId="{14974909-A836-4D57-89CF-E24F99591C35}" destId="{DA8D2870-97FA-4E66-A1BE-27B23D1767D6}" srcOrd="0" destOrd="0" presId="urn:microsoft.com/office/officeart/2005/8/layout/process4"/>
    <dgm:cxn modelId="{45FD463C-3EB9-4214-A6FB-6774F0745A3A}" srcId="{C169B507-6F67-4A18-AFF0-5AAA49A620FC}" destId="{14974909-A836-4D57-89CF-E24F99591C35}" srcOrd="3" destOrd="0" parTransId="{D4A7F292-E38F-4617-AFB5-4F9663DAB809}" sibTransId="{E0ED4C86-84C7-4EF0-AEBE-2395C75268AB}"/>
    <dgm:cxn modelId="{D5474A3D-0B1B-42F5-9FA4-4AA133DA7EFF}" type="presOf" srcId="{D10256EE-FE03-4D81-AE68-7FB254C85714}" destId="{F36782FD-8628-473C-85C2-36BBD9F032E1}" srcOrd="0" destOrd="0" presId="urn:microsoft.com/office/officeart/2005/8/layout/process4"/>
    <dgm:cxn modelId="{B7E04E5E-427A-4AEF-BC4C-94A6F0823E45}" type="presOf" srcId="{45DC9D81-C78C-4DC9-A0C7-30A56F2B1FE3}" destId="{4535B87F-A0E6-4079-B9CF-439B85830F73}" srcOrd="0" destOrd="0" presId="urn:microsoft.com/office/officeart/2005/8/layout/process4"/>
    <dgm:cxn modelId="{5373616F-E6E9-48A3-9F45-DCE4189EA786}" srcId="{E1D89769-2473-495D-A5B7-A8FFE07FB8F6}" destId="{45DC9D81-C78C-4DC9-A0C7-30A56F2B1FE3}" srcOrd="1" destOrd="0" parTransId="{2FBE7A3A-67CD-48EA-8A40-FB554E437928}" sibTransId="{4990C6ED-E093-41EE-95E8-947DCED223F7}"/>
    <dgm:cxn modelId="{C08F7772-D8D2-4814-8912-E0547192E2F1}" type="presOf" srcId="{E1D89769-2473-495D-A5B7-A8FFE07FB8F6}" destId="{2D500DD0-A61D-4A1D-A119-2BD9D2E913B4}" srcOrd="0" destOrd="0" presId="urn:microsoft.com/office/officeart/2005/8/layout/process4"/>
    <dgm:cxn modelId="{10A70F53-323B-433C-AACD-E85C41046A7B}" type="presOf" srcId="{92B6CC52-72CE-490B-B9C0-8057F7DF64D1}" destId="{3BA14EE1-B2AF-4C6A-A6B7-84C08556D9E1}" srcOrd="0" destOrd="0" presId="urn:microsoft.com/office/officeart/2005/8/layout/process4"/>
    <dgm:cxn modelId="{A0380F74-92DD-47D3-A61B-998BFE054E2D}" srcId="{C169B507-6F67-4A18-AFF0-5AAA49A620FC}" destId="{3641333F-078B-49E6-AC22-A55904B67CF2}" srcOrd="4" destOrd="0" parTransId="{22D5358F-8D81-4786-BD7E-9D04469615A2}" sibTransId="{260DDAE9-A92D-4F6C-931D-8905B3A35FD3}"/>
    <dgm:cxn modelId="{8D4BB976-2CAD-40F7-8691-25C08CB4DC8D}" srcId="{E1D89769-2473-495D-A5B7-A8FFE07FB8F6}" destId="{92B6CC52-72CE-490B-B9C0-8057F7DF64D1}" srcOrd="3" destOrd="0" parTransId="{CA2022C2-9A49-4B79-88ED-AFEF48DB65CC}" sibTransId="{E2C58BA4-33E9-4BC2-A1DA-EA7FB2FE84AD}"/>
    <dgm:cxn modelId="{6F346F79-ACDD-45CE-804C-D3C71FA87A2F}" srcId="{E1D89769-2473-495D-A5B7-A8FFE07FB8F6}" destId="{C8A77C67-96DB-4928-A3BD-B11068FBE107}" srcOrd="2" destOrd="0" parTransId="{FC336EEB-E345-4E3A-B84B-A9216205E027}" sibTransId="{8D07D4C1-D52E-48FB-B75C-9A918CEBF3D0}"/>
    <dgm:cxn modelId="{550F3C85-148F-4368-9F15-DE01B6446DE6}" type="presOf" srcId="{0252A6BE-B17A-4EEF-90B2-2D8D9BC578EE}" destId="{D3EC5669-58C4-4B01-B49E-A842C78736F7}" srcOrd="0" destOrd="0" presId="urn:microsoft.com/office/officeart/2005/8/layout/process4"/>
    <dgm:cxn modelId="{D1639785-114F-49B8-9A68-FBD98BD37D47}" type="presOf" srcId="{834034B2-9593-4B0B-97BB-B79AA6E5F5EE}" destId="{526F1A6C-F185-406D-AE1D-05BA966BBB17}" srcOrd="0" destOrd="0" presId="urn:microsoft.com/office/officeart/2005/8/layout/process4"/>
    <dgm:cxn modelId="{DB030198-DECF-4A3F-BCA5-F90F27296EC5}" srcId="{C169B507-6F67-4A18-AFF0-5AAA49A620FC}" destId="{E1D89769-2473-495D-A5B7-A8FFE07FB8F6}" srcOrd="0" destOrd="0" parTransId="{92015094-E8D1-47E4-B869-48EA8B9A604A}" sibTransId="{E9072CBC-EA59-409A-B510-EA1F51131260}"/>
    <dgm:cxn modelId="{C54DA0A4-EFF1-4E62-9B61-7FF2062FB78D}" type="presOf" srcId="{C169B507-6F67-4A18-AFF0-5AAA49A620FC}" destId="{A7A13B5A-301C-459C-8A5F-8F7F7BFCC57A}" srcOrd="0" destOrd="0" presId="urn:microsoft.com/office/officeart/2005/8/layout/process4"/>
    <dgm:cxn modelId="{36D9B4C4-3550-44B9-81BF-85D129979DD3}" srcId="{C169B507-6F67-4A18-AFF0-5AAA49A620FC}" destId="{D10256EE-FE03-4D81-AE68-7FB254C85714}" srcOrd="2" destOrd="0" parTransId="{2C47D514-4DD4-4EC9-B333-45090C8531A0}" sibTransId="{B36946BC-ECF2-4441-AA2E-73AA4010FC10}"/>
    <dgm:cxn modelId="{332F03EA-E9C3-46F0-8034-324215EC043E}" type="presOf" srcId="{3641333F-078B-49E6-AC22-A55904B67CF2}" destId="{D67116AF-BE70-47BC-8B47-BD5B3823763D}" srcOrd="0" destOrd="0" presId="urn:microsoft.com/office/officeart/2005/8/layout/process4"/>
    <dgm:cxn modelId="{498559EB-9B58-4A2C-83AB-BD356229A7D8}" type="presOf" srcId="{C8A77C67-96DB-4928-A3BD-B11068FBE107}" destId="{24B88C30-553A-4C70-A24C-0D1DFFB76C89}" srcOrd="0" destOrd="0" presId="urn:microsoft.com/office/officeart/2005/8/layout/process4"/>
    <dgm:cxn modelId="{853AD8F3-7447-44CB-99A5-6F68E763CE3F}" type="presOf" srcId="{E1D89769-2473-495D-A5B7-A8FFE07FB8F6}" destId="{386EAC92-F64F-4F49-A5E4-5B60C5F45E9D}" srcOrd="1" destOrd="0" presId="urn:microsoft.com/office/officeart/2005/8/layout/process4"/>
    <dgm:cxn modelId="{C4EA5D3D-3D15-4017-BDD2-935149665919}" type="presParOf" srcId="{A7A13B5A-301C-459C-8A5F-8F7F7BFCC57A}" destId="{C18E555F-1D59-42E2-9B60-F24AF834E03F}" srcOrd="0" destOrd="0" presId="urn:microsoft.com/office/officeart/2005/8/layout/process4"/>
    <dgm:cxn modelId="{497FBFC6-6F47-4DB8-916A-3A9580749BF0}" type="presParOf" srcId="{C18E555F-1D59-42E2-9B60-F24AF834E03F}" destId="{D67116AF-BE70-47BC-8B47-BD5B3823763D}" srcOrd="0" destOrd="0" presId="urn:microsoft.com/office/officeart/2005/8/layout/process4"/>
    <dgm:cxn modelId="{C06A715D-1DAF-4BD5-A0C4-63E647716670}" type="presParOf" srcId="{A7A13B5A-301C-459C-8A5F-8F7F7BFCC57A}" destId="{046A5E3F-6F76-43C6-B6E0-C27BFBB5EA90}" srcOrd="1" destOrd="0" presId="urn:microsoft.com/office/officeart/2005/8/layout/process4"/>
    <dgm:cxn modelId="{A772C02C-4CC1-49AF-998F-0C8E7FA0D8EA}" type="presParOf" srcId="{A7A13B5A-301C-459C-8A5F-8F7F7BFCC57A}" destId="{942A830F-ED09-4428-94D8-32DA8FFC7C6C}" srcOrd="2" destOrd="0" presId="urn:microsoft.com/office/officeart/2005/8/layout/process4"/>
    <dgm:cxn modelId="{A69AF6F6-601F-44D8-8FD8-661A443686E4}" type="presParOf" srcId="{942A830F-ED09-4428-94D8-32DA8FFC7C6C}" destId="{DA8D2870-97FA-4E66-A1BE-27B23D1767D6}" srcOrd="0" destOrd="0" presId="urn:microsoft.com/office/officeart/2005/8/layout/process4"/>
    <dgm:cxn modelId="{8EAFA11B-4A4A-43CC-BDB1-8F538BD0ABB3}" type="presParOf" srcId="{A7A13B5A-301C-459C-8A5F-8F7F7BFCC57A}" destId="{5C1AD615-CF5A-4970-B4F7-D0EB552925EB}" srcOrd="3" destOrd="0" presId="urn:microsoft.com/office/officeart/2005/8/layout/process4"/>
    <dgm:cxn modelId="{9774D899-4840-4AB8-9EC6-DC9F22A9C179}" type="presParOf" srcId="{A7A13B5A-301C-459C-8A5F-8F7F7BFCC57A}" destId="{98D5A050-CE7C-419D-9288-F158D3D94588}" srcOrd="4" destOrd="0" presId="urn:microsoft.com/office/officeart/2005/8/layout/process4"/>
    <dgm:cxn modelId="{AEABA629-C615-4890-8DB4-ABA3AE5638EC}" type="presParOf" srcId="{98D5A050-CE7C-419D-9288-F158D3D94588}" destId="{F36782FD-8628-473C-85C2-36BBD9F032E1}" srcOrd="0" destOrd="0" presId="urn:microsoft.com/office/officeart/2005/8/layout/process4"/>
    <dgm:cxn modelId="{053887FF-68AE-4268-A09C-9406BE622B1B}" type="presParOf" srcId="{A7A13B5A-301C-459C-8A5F-8F7F7BFCC57A}" destId="{E6BD1766-FF5D-4C94-9D3C-0C51DEF0627C}" srcOrd="5" destOrd="0" presId="urn:microsoft.com/office/officeart/2005/8/layout/process4"/>
    <dgm:cxn modelId="{68D98C69-1D5F-4BF2-A289-D60F4EBB029D}" type="presParOf" srcId="{A7A13B5A-301C-459C-8A5F-8F7F7BFCC57A}" destId="{11E93076-4EBA-4F91-A1F3-F5BCF301532C}" srcOrd="6" destOrd="0" presId="urn:microsoft.com/office/officeart/2005/8/layout/process4"/>
    <dgm:cxn modelId="{D67311B6-F13E-47E4-8DF4-9CDAFFD07D9B}" type="presParOf" srcId="{11E93076-4EBA-4F91-A1F3-F5BCF301532C}" destId="{526F1A6C-F185-406D-AE1D-05BA966BBB17}" srcOrd="0" destOrd="0" presId="urn:microsoft.com/office/officeart/2005/8/layout/process4"/>
    <dgm:cxn modelId="{97B89510-1F03-4F85-A370-62EDBE33B88D}" type="presParOf" srcId="{A7A13B5A-301C-459C-8A5F-8F7F7BFCC57A}" destId="{77293357-EF83-4576-8CED-005DA4EAFAD4}" srcOrd="7" destOrd="0" presId="urn:microsoft.com/office/officeart/2005/8/layout/process4"/>
    <dgm:cxn modelId="{66824630-F876-4C62-97E6-0FE181378B74}" type="presParOf" srcId="{A7A13B5A-301C-459C-8A5F-8F7F7BFCC57A}" destId="{5FF7AF41-1ACD-4EDB-B300-AE31F590CAB9}" srcOrd="8" destOrd="0" presId="urn:microsoft.com/office/officeart/2005/8/layout/process4"/>
    <dgm:cxn modelId="{D1F749FF-8A16-48B0-8793-33F7F0F0E43D}" type="presParOf" srcId="{5FF7AF41-1ACD-4EDB-B300-AE31F590CAB9}" destId="{2D500DD0-A61D-4A1D-A119-2BD9D2E913B4}" srcOrd="0" destOrd="0" presId="urn:microsoft.com/office/officeart/2005/8/layout/process4"/>
    <dgm:cxn modelId="{40DF7047-56DE-449B-A572-EEDAD03EA697}" type="presParOf" srcId="{5FF7AF41-1ACD-4EDB-B300-AE31F590CAB9}" destId="{386EAC92-F64F-4F49-A5E4-5B60C5F45E9D}" srcOrd="1" destOrd="0" presId="urn:microsoft.com/office/officeart/2005/8/layout/process4"/>
    <dgm:cxn modelId="{2D89DDB8-1AC7-483F-9D2D-4A609B672F86}" type="presParOf" srcId="{5FF7AF41-1ACD-4EDB-B300-AE31F590CAB9}" destId="{3A02C12C-011A-44E8-8362-821837F56194}" srcOrd="2" destOrd="0" presId="urn:microsoft.com/office/officeart/2005/8/layout/process4"/>
    <dgm:cxn modelId="{83B4DCDE-54DE-4DA5-86EB-751B12716AEE}" type="presParOf" srcId="{3A02C12C-011A-44E8-8362-821837F56194}" destId="{D3EC5669-58C4-4B01-B49E-A842C78736F7}" srcOrd="0" destOrd="0" presId="urn:microsoft.com/office/officeart/2005/8/layout/process4"/>
    <dgm:cxn modelId="{CBD321C3-32A4-44C7-9063-C2F2C382ACC5}" type="presParOf" srcId="{3A02C12C-011A-44E8-8362-821837F56194}" destId="{4535B87F-A0E6-4079-B9CF-439B85830F73}" srcOrd="1" destOrd="0" presId="urn:microsoft.com/office/officeart/2005/8/layout/process4"/>
    <dgm:cxn modelId="{291E97F0-C73C-4D6D-9E2B-F2CF90EE1534}" type="presParOf" srcId="{3A02C12C-011A-44E8-8362-821837F56194}" destId="{24B88C30-553A-4C70-A24C-0D1DFFB76C89}" srcOrd="2" destOrd="0" presId="urn:microsoft.com/office/officeart/2005/8/layout/process4"/>
    <dgm:cxn modelId="{DBF992C7-6BDA-4055-B0CC-AD78627CC16A}" type="presParOf" srcId="{3A02C12C-011A-44E8-8362-821837F56194}" destId="{3BA14EE1-B2AF-4C6A-A6B7-84C08556D9E1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54DA3-03F8-411A-B0B8-83103F66B5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3A57289-B02F-4A97-AA21-BF2A1E6B1751}">
      <dgm:prSet/>
      <dgm:spPr/>
      <dgm:t>
        <a:bodyPr/>
        <a:lstStyle/>
        <a:p>
          <a:r>
            <a:rPr lang="en-US"/>
            <a:t>Founded by Andrew Lee and James Tamplin in 2011</a:t>
          </a:r>
        </a:p>
      </dgm:t>
    </dgm:pt>
    <dgm:pt modelId="{6F6136A1-E32B-48F2-AF05-BFC5DDB363E6}" type="parTrans" cxnId="{565D2852-4DB8-4901-B68E-BA7E95BC9D51}">
      <dgm:prSet/>
      <dgm:spPr/>
      <dgm:t>
        <a:bodyPr/>
        <a:lstStyle/>
        <a:p>
          <a:endParaRPr lang="en-US"/>
        </a:p>
      </dgm:t>
    </dgm:pt>
    <dgm:pt modelId="{753496C9-4AD5-401A-A4A8-BEE11CE88057}" type="sibTrans" cxnId="{565D2852-4DB8-4901-B68E-BA7E95BC9D51}">
      <dgm:prSet/>
      <dgm:spPr/>
      <dgm:t>
        <a:bodyPr/>
        <a:lstStyle/>
        <a:p>
          <a:endParaRPr lang="en-US"/>
        </a:p>
      </dgm:t>
    </dgm:pt>
    <dgm:pt modelId="{B5E23DC7-BCF1-4D85-8434-500B27056667}">
      <dgm:prSet/>
      <dgm:spPr/>
      <dgm:t>
        <a:bodyPr/>
        <a:lstStyle/>
        <a:p>
          <a:r>
            <a:rPr lang="en-US"/>
            <a:t>In 2014 all its rights are purchased by Google.</a:t>
          </a:r>
        </a:p>
      </dgm:t>
    </dgm:pt>
    <dgm:pt modelId="{73EA8D06-D435-481F-BC63-F4F3C21271DD}" type="parTrans" cxnId="{6A9CF948-EC61-4199-9125-5C2E5658E43A}">
      <dgm:prSet/>
      <dgm:spPr/>
      <dgm:t>
        <a:bodyPr/>
        <a:lstStyle/>
        <a:p>
          <a:endParaRPr lang="en-US"/>
        </a:p>
      </dgm:t>
    </dgm:pt>
    <dgm:pt modelId="{453B23EC-B432-4397-945F-D3B32939ACE7}" type="sibTrans" cxnId="{6A9CF948-EC61-4199-9125-5C2E5658E43A}">
      <dgm:prSet/>
      <dgm:spPr/>
      <dgm:t>
        <a:bodyPr/>
        <a:lstStyle/>
        <a:p>
          <a:endParaRPr lang="en-US"/>
        </a:p>
      </dgm:t>
    </dgm:pt>
    <dgm:pt modelId="{045DC5F1-F487-4982-BAFB-9B0A9A780584}">
      <dgm:prSet/>
      <dgm:spPr/>
      <dgm:t>
        <a:bodyPr/>
        <a:lstStyle/>
        <a:p>
          <a:r>
            <a:rPr lang="en-US" dirty="0"/>
            <a:t>Initially it is developed for database later it is further extended as a Full App development.</a:t>
          </a:r>
        </a:p>
      </dgm:t>
    </dgm:pt>
    <dgm:pt modelId="{B3FAD756-4D49-44DE-B80B-5BAC86DAE622}" type="parTrans" cxnId="{0C52E014-AB38-4928-B58C-54BF0C27F3B6}">
      <dgm:prSet/>
      <dgm:spPr/>
      <dgm:t>
        <a:bodyPr/>
        <a:lstStyle/>
        <a:p>
          <a:endParaRPr lang="en-US"/>
        </a:p>
      </dgm:t>
    </dgm:pt>
    <dgm:pt modelId="{2439ECA5-D82B-432D-A845-A0DADCCE4717}" type="sibTrans" cxnId="{0C52E014-AB38-4928-B58C-54BF0C27F3B6}">
      <dgm:prSet/>
      <dgm:spPr/>
      <dgm:t>
        <a:bodyPr/>
        <a:lstStyle/>
        <a:p>
          <a:endParaRPr lang="en-US"/>
        </a:p>
      </dgm:t>
    </dgm:pt>
    <dgm:pt modelId="{8766949F-843E-4B05-B1E8-38D0966B07BE}" type="pres">
      <dgm:prSet presAssocID="{ED054DA3-03F8-411A-B0B8-83103F66B523}" presName="root" presStyleCnt="0">
        <dgm:presLayoutVars>
          <dgm:dir/>
          <dgm:resizeHandles val="exact"/>
        </dgm:presLayoutVars>
      </dgm:prSet>
      <dgm:spPr/>
    </dgm:pt>
    <dgm:pt modelId="{B81FCFBE-3DC1-4FC8-B8AE-3F22D37ACD37}" type="pres">
      <dgm:prSet presAssocID="{53A57289-B02F-4A97-AA21-BF2A1E6B1751}" presName="compNode" presStyleCnt="0"/>
      <dgm:spPr/>
    </dgm:pt>
    <dgm:pt modelId="{02B5F1A0-9907-41C9-A74A-7878D4EBBF74}" type="pres">
      <dgm:prSet presAssocID="{53A57289-B02F-4A97-AA21-BF2A1E6B1751}" presName="bgRect" presStyleLbl="bgShp" presStyleIdx="0" presStyleCnt="3"/>
      <dgm:spPr/>
    </dgm:pt>
    <dgm:pt modelId="{793D9538-6EF6-40E2-8D11-78ACA6137976}" type="pres">
      <dgm:prSet presAssocID="{53A57289-B02F-4A97-AA21-BF2A1E6B17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24E5238-BD44-4002-9C7D-18ECAB761B77}" type="pres">
      <dgm:prSet presAssocID="{53A57289-B02F-4A97-AA21-BF2A1E6B1751}" presName="spaceRect" presStyleCnt="0"/>
      <dgm:spPr/>
    </dgm:pt>
    <dgm:pt modelId="{5FEB94AE-3E91-414D-96AD-3D535998F9A0}" type="pres">
      <dgm:prSet presAssocID="{53A57289-B02F-4A97-AA21-BF2A1E6B1751}" presName="parTx" presStyleLbl="revTx" presStyleIdx="0" presStyleCnt="3">
        <dgm:presLayoutVars>
          <dgm:chMax val="0"/>
          <dgm:chPref val="0"/>
        </dgm:presLayoutVars>
      </dgm:prSet>
      <dgm:spPr/>
    </dgm:pt>
    <dgm:pt modelId="{43010CE6-3CAE-4152-B98A-97F658774AD5}" type="pres">
      <dgm:prSet presAssocID="{753496C9-4AD5-401A-A4A8-BEE11CE88057}" presName="sibTrans" presStyleCnt="0"/>
      <dgm:spPr/>
    </dgm:pt>
    <dgm:pt modelId="{77313F13-1E24-45EC-87B6-AC0B99F6EF22}" type="pres">
      <dgm:prSet presAssocID="{B5E23DC7-BCF1-4D85-8434-500B27056667}" presName="compNode" presStyleCnt="0"/>
      <dgm:spPr/>
    </dgm:pt>
    <dgm:pt modelId="{4AC78E9A-5C3E-4ECA-8B3E-1E50A0151659}" type="pres">
      <dgm:prSet presAssocID="{B5E23DC7-BCF1-4D85-8434-500B27056667}" presName="bgRect" presStyleLbl="bgShp" presStyleIdx="1" presStyleCnt="3"/>
      <dgm:spPr/>
    </dgm:pt>
    <dgm:pt modelId="{16B06C2E-BABE-4E56-BE23-ECEFBC34576B}" type="pres">
      <dgm:prSet presAssocID="{B5E23DC7-BCF1-4D85-8434-500B270566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A6F12A0-710A-48D2-B4FC-AD9E5DF46055}" type="pres">
      <dgm:prSet presAssocID="{B5E23DC7-BCF1-4D85-8434-500B27056667}" presName="spaceRect" presStyleCnt="0"/>
      <dgm:spPr/>
    </dgm:pt>
    <dgm:pt modelId="{67BAFF68-6B91-48AD-BE6A-2314C6FBB559}" type="pres">
      <dgm:prSet presAssocID="{B5E23DC7-BCF1-4D85-8434-500B27056667}" presName="parTx" presStyleLbl="revTx" presStyleIdx="1" presStyleCnt="3">
        <dgm:presLayoutVars>
          <dgm:chMax val="0"/>
          <dgm:chPref val="0"/>
        </dgm:presLayoutVars>
      </dgm:prSet>
      <dgm:spPr/>
    </dgm:pt>
    <dgm:pt modelId="{6A919395-157E-4450-B850-A64CE0DADB41}" type="pres">
      <dgm:prSet presAssocID="{453B23EC-B432-4397-945F-D3B32939ACE7}" presName="sibTrans" presStyleCnt="0"/>
      <dgm:spPr/>
    </dgm:pt>
    <dgm:pt modelId="{01E188F2-E617-4D28-BFDA-85255E3E2977}" type="pres">
      <dgm:prSet presAssocID="{045DC5F1-F487-4982-BAFB-9B0A9A780584}" presName="compNode" presStyleCnt="0"/>
      <dgm:spPr/>
    </dgm:pt>
    <dgm:pt modelId="{2AF98045-B821-4B65-80A7-C2812185E4F4}" type="pres">
      <dgm:prSet presAssocID="{045DC5F1-F487-4982-BAFB-9B0A9A780584}" presName="bgRect" presStyleLbl="bgShp" presStyleIdx="2" presStyleCnt="3"/>
      <dgm:spPr/>
    </dgm:pt>
    <dgm:pt modelId="{19838D93-4CAA-458D-9EA6-3905425E195E}" type="pres">
      <dgm:prSet presAssocID="{045DC5F1-F487-4982-BAFB-9B0A9A7805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2E68C8-9724-440A-8D91-16D9273A80C4}" type="pres">
      <dgm:prSet presAssocID="{045DC5F1-F487-4982-BAFB-9B0A9A780584}" presName="spaceRect" presStyleCnt="0"/>
      <dgm:spPr/>
    </dgm:pt>
    <dgm:pt modelId="{FBEFCA11-D532-4062-9BC7-4C16BCD433E0}" type="pres">
      <dgm:prSet presAssocID="{045DC5F1-F487-4982-BAFB-9B0A9A7805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52E014-AB38-4928-B58C-54BF0C27F3B6}" srcId="{ED054DA3-03F8-411A-B0B8-83103F66B523}" destId="{045DC5F1-F487-4982-BAFB-9B0A9A780584}" srcOrd="2" destOrd="0" parTransId="{B3FAD756-4D49-44DE-B80B-5BAC86DAE622}" sibTransId="{2439ECA5-D82B-432D-A845-A0DADCCE4717}"/>
    <dgm:cxn modelId="{508CEB41-CB18-4FE9-8239-4081526BCACC}" type="presOf" srcId="{045DC5F1-F487-4982-BAFB-9B0A9A780584}" destId="{FBEFCA11-D532-4062-9BC7-4C16BCD433E0}" srcOrd="0" destOrd="0" presId="urn:microsoft.com/office/officeart/2018/2/layout/IconVerticalSolidList"/>
    <dgm:cxn modelId="{6A9CF948-EC61-4199-9125-5C2E5658E43A}" srcId="{ED054DA3-03F8-411A-B0B8-83103F66B523}" destId="{B5E23DC7-BCF1-4D85-8434-500B27056667}" srcOrd="1" destOrd="0" parTransId="{73EA8D06-D435-481F-BC63-F4F3C21271DD}" sibTransId="{453B23EC-B432-4397-945F-D3B32939ACE7}"/>
    <dgm:cxn modelId="{565D2852-4DB8-4901-B68E-BA7E95BC9D51}" srcId="{ED054DA3-03F8-411A-B0B8-83103F66B523}" destId="{53A57289-B02F-4A97-AA21-BF2A1E6B1751}" srcOrd="0" destOrd="0" parTransId="{6F6136A1-E32B-48F2-AF05-BFC5DDB363E6}" sibTransId="{753496C9-4AD5-401A-A4A8-BEE11CE88057}"/>
    <dgm:cxn modelId="{8479448C-6CEF-4AB2-A4CF-A46B86D09F6B}" type="presOf" srcId="{53A57289-B02F-4A97-AA21-BF2A1E6B1751}" destId="{5FEB94AE-3E91-414D-96AD-3D535998F9A0}" srcOrd="0" destOrd="0" presId="urn:microsoft.com/office/officeart/2018/2/layout/IconVerticalSolidList"/>
    <dgm:cxn modelId="{6985E793-DE80-414B-8E83-5734BF97BC46}" type="presOf" srcId="{ED054DA3-03F8-411A-B0B8-83103F66B523}" destId="{8766949F-843E-4B05-B1E8-38D0966B07BE}" srcOrd="0" destOrd="0" presId="urn:microsoft.com/office/officeart/2018/2/layout/IconVerticalSolidList"/>
    <dgm:cxn modelId="{F8F7E3C6-534F-4C17-BF07-E5B0F94E9122}" type="presOf" srcId="{B5E23DC7-BCF1-4D85-8434-500B27056667}" destId="{67BAFF68-6B91-48AD-BE6A-2314C6FBB559}" srcOrd="0" destOrd="0" presId="urn:microsoft.com/office/officeart/2018/2/layout/IconVerticalSolidList"/>
    <dgm:cxn modelId="{42D3AED2-DBCD-47D6-9AC6-EDD262B40DAB}" type="presParOf" srcId="{8766949F-843E-4B05-B1E8-38D0966B07BE}" destId="{B81FCFBE-3DC1-4FC8-B8AE-3F22D37ACD37}" srcOrd="0" destOrd="0" presId="urn:microsoft.com/office/officeart/2018/2/layout/IconVerticalSolidList"/>
    <dgm:cxn modelId="{075DBE80-6E18-419E-B029-FF24EAD7ECBB}" type="presParOf" srcId="{B81FCFBE-3DC1-4FC8-B8AE-3F22D37ACD37}" destId="{02B5F1A0-9907-41C9-A74A-7878D4EBBF74}" srcOrd="0" destOrd="0" presId="urn:microsoft.com/office/officeart/2018/2/layout/IconVerticalSolidList"/>
    <dgm:cxn modelId="{01ED6D7F-40CF-4DEC-BF90-79B57925C1AA}" type="presParOf" srcId="{B81FCFBE-3DC1-4FC8-B8AE-3F22D37ACD37}" destId="{793D9538-6EF6-40E2-8D11-78ACA6137976}" srcOrd="1" destOrd="0" presId="urn:microsoft.com/office/officeart/2018/2/layout/IconVerticalSolidList"/>
    <dgm:cxn modelId="{050DC3C6-7EF5-473A-96A6-946CC6D9D74C}" type="presParOf" srcId="{B81FCFBE-3DC1-4FC8-B8AE-3F22D37ACD37}" destId="{024E5238-BD44-4002-9C7D-18ECAB761B77}" srcOrd="2" destOrd="0" presId="urn:microsoft.com/office/officeart/2018/2/layout/IconVerticalSolidList"/>
    <dgm:cxn modelId="{5D351A47-BB75-4846-A959-283D1332571B}" type="presParOf" srcId="{B81FCFBE-3DC1-4FC8-B8AE-3F22D37ACD37}" destId="{5FEB94AE-3E91-414D-96AD-3D535998F9A0}" srcOrd="3" destOrd="0" presId="urn:microsoft.com/office/officeart/2018/2/layout/IconVerticalSolidList"/>
    <dgm:cxn modelId="{29A2A09D-2C3A-401F-A9D4-1714E5B2F93E}" type="presParOf" srcId="{8766949F-843E-4B05-B1E8-38D0966B07BE}" destId="{43010CE6-3CAE-4152-B98A-97F658774AD5}" srcOrd="1" destOrd="0" presId="urn:microsoft.com/office/officeart/2018/2/layout/IconVerticalSolidList"/>
    <dgm:cxn modelId="{63023429-1605-4B9B-A547-1B0494605C30}" type="presParOf" srcId="{8766949F-843E-4B05-B1E8-38D0966B07BE}" destId="{77313F13-1E24-45EC-87B6-AC0B99F6EF22}" srcOrd="2" destOrd="0" presId="urn:microsoft.com/office/officeart/2018/2/layout/IconVerticalSolidList"/>
    <dgm:cxn modelId="{A6B0734F-CE1D-4EA1-A6CA-845188D7F6CE}" type="presParOf" srcId="{77313F13-1E24-45EC-87B6-AC0B99F6EF22}" destId="{4AC78E9A-5C3E-4ECA-8B3E-1E50A0151659}" srcOrd="0" destOrd="0" presId="urn:microsoft.com/office/officeart/2018/2/layout/IconVerticalSolidList"/>
    <dgm:cxn modelId="{8640D2D0-CE1C-42DC-905B-AEDF62F42D74}" type="presParOf" srcId="{77313F13-1E24-45EC-87B6-AC0B99F6EF22}" destId="{16B06C2E-BABE-4E56-BE23-ECEFBC34576B}" srcOrd="1" destOrd="0" presId="urn:microsoft.com/office/officeart/2018/2/layout/IconVerticalSolidList"/>
    <dgm:cxn modelId="{7A586B08-82D5-46F4-A547-4A922FA73CF2}" type="presParOf" srcId="{77313F13-1E24-45EC-87B6-AC0B99F6EF22}" destId="{4A6F12A0-710A-48D2-B4FC-AD9E5DF46055}" srcOrd="2" destOrd="0" presId="urn:microsoft.com/office/officeart/2018/2/layout/IconVerticalSolidList"/>
    <dgm:cxn modelId="{B07FEB0C-F2D6-47A0-85FA-4F1F32A2B17E}" type="presParOf" srcId="{77313F13-1E24-45EC-87B6-AC0B99F6EF22}" destId="{67BAFF68-6B91-48AD-BE6A-2314C6FBB559}" srcOrd="3" destOrd="0" presId="urn:microsoft.com/office/officeart/2018/2/layout/IconVerticalSolidList"/>
    <dgm:cxn modelId="{2E2C3CE5-DD3E-4E22-85EC-B9FAAC4DD8AE}" type="presParOf" srcId="{8766949F-843E-4B05-B1E8-38D0966B07BE}" destId="{6A919395-157E-4450-B850-A64CE0DADB41}" srcOrd="3" destOrd="0" presId="urn:microsoft.com/office/officeart/2018/2/layout/IconVerticalSolidList"/>
    <dgm:cxn modelId="{3047A487-F4F7-4704-AF41-019938797D1C}" type="presParOf" srcId="{8766949F-843E-4B05-B1E8-38D0966B07BE}" destId="{01E188F2-E617-4D28-BFDA-85255E3E2977}" srcOrd="4" destOrd="0" presId="urn:microsoft.com/office/officeart/2018/2/layout/IconVerticalSolidList"/>
    <dgm:cxn modelId="{97870FCB-0FDF-474A-A0AA-F2451641EA3B}" type="presParOf" srcId="{01E188F2-E617-4D28-BFDA-85255E3E2977}" destId="{2AF98045-B821-4B65-80A7-C2812185E4F4}" srcOrd="0" destOrd="0" presId="urn:microsoft.com/office/officeart/2018/2/layout/IconVerticalSolidList"/>
    <dgm:cxn modelId="{F1F8D5F0-1F8D-4268-B89B-76A9B96E8FAE}" type="presParOf" srcId="{01E188F2-E617-4D28-BFDA-85255E3E2977}" destId="{19838D93-4CAA-458D-9EA6-3905425E195E}" srcOrd="1" destOrd="0" presId="urn:microsoft.com/office/officeart/2018/2/layout/IconVerticalSolidList"/>
    <dgm:cxn modelId="{832F486F-6EFC-49EA-A5A5-41780785C11D}" type="presParOf" srcId="{01E188F2-E617-4D28-BFDA-85255E3E2977}" destId="{E12E68C8-9724-440A-8D91-16D9273A80C4}" srcOrd="2" destOrd="0" presId="urn:microsoft.com/office/officeart/2018/2/layout/IconVerticalSolidList"/>
    <dgm:cxn modelId="{17E680E3-9DB1-4508-B15C-C77F316E670E}" type="presParOf" srcId="{01E188F2-E617-4D28-BFDA-85255E3E2977}" destId="{FBEFCA11-D532-4062-9BC7-4C16BCD433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70875D-E758-4A4F-92D5-CCC41ADE5B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1A813AB-A880-4BEA-883C-1FE71746A331}">
      <dgm:prSet custT="1"/>
      <dgm:spPr/>
      <dgm:t>
        <a:bodyPr/>
        <a:lstStyle/>
        <a:p>
          <a:r>
            <a:rPr lang="en-US" sz="2000" b="0" i="0" dirty="0"/>
            <a:t>Creation of application can be done without any backend server.</a:t>
          </a:r>
          <a:endParaRPr lang="en-US" sz="2000" dirty="0"/>
        </a:p>
      </dgm:t>
    </dgm:pt>
    <dgm:pt modelId="{C2E1D2C6-9EC2-4FC8-9494-6A60128F5D7D}" type="parTrans" cxnId="{1F0E71AE-03C9-42E0-98DF-2C3FB0C1AEA3}">
      <dgm:prSet/>
      <dgm:spPr/>
      <dgm:t>
        <a:bodyPr/>
        <a:lstStyle/>
        <a:p>
          <a:endParaRPr lang="en-US"/>
        </a:p>
      </dgm:t>
    </dgm:pt>
    <dgm:pt modelId="{39BD858C-468A-4DFD-AFAD-FFEDDFB29AAA}" type="sibTrans" cxnId="{1F0E71AE-03C9-42E0-98DF-2C3FB0C1AEA3}">
      <dgm:prSet/>
      <dgm:spPr/>
      <dgm:t>
        <a:bodyPr/>
        <a:lstStyle/>
        <a:p>
          <a:endParaRPr lang="en-US"/>
        </a:p>
      </dgm:t>
    </dgm:pt>
    <dgm:pt modelId="{3B118DBB-BE52-46AD-A99F-43A61A44E061}">
      <dgm:prSet custT="1"/>
      <dgm:spPr/>
      <dgm:t>
        <a:bodyPr/>
        <a:lstStyle/>
        <a:p>
          <a:r>
            <a:rPr lang="en-US" sz="2000" b="0" i="0" dirty="0"/>
            <a:t>It uses Json so it is faster than any other backend web services</a:t>
          </a:r>
          <a:r>
            <a:rPr lang="en-US" sz="1800" b="0" i="0" dirty="0"/>
            <a:t>.</a:t>
          </a:r>
          <a:endParaRPr lang="en-US" sz="1800" dirty="0"/>
        </a:p>
      </dgm:t>
    </dgm:pt>
    <dgm:pt modelId="{EBC21B46-0797-4B56-9CEE-1CB98F16886D}" type="parTrans" cxnId="{3C3A4DA8-688F-494E-BA2D-5028A797E1B6}">
      <dgm:prSet/>
      <dgm:spPr/>
      <dgm:t>
        <a:bodyPr/>
        <a:lstStyle/>
        <a:p>
          <a:endParaRPr lang="en-US"/>
        </a:p>
      </dgm:t>
    </dgm:pt>
    <dgm:pt modelId="{A5BA87A4-85C0-495F-9A5D-B5D5E07A493A}" type="sibTrans" cxnId="{3C3A4DA8-688F-494E-BA2D-5028A797E1B6}">
      <dgm:prSet/>
      <dgm:spPr/>
      <dgm:t>
        <a:bodyPr/>
        <a:lstStyle/>
        <a:p>
          <a:endParaRPr lang="en-US"/>
        </a:p>
      </dgm:t>
    </dgm:pt>
    <dgm:pt modelId="{D6F2F802-4D54-4EF0-86FC-115725E897F6}">
      <dgm:prSet custT="1"/>
      <dgm:spPr/>
      <dgm:t>
        <a:bodyPr/>
        <a:lstStyle/>
        <a:p>
          <a:r>
            <a:rPr lang="en-US" sz="2000" b="0" i="0" dirty="0"/>
            <a:t>It has libraries for JAVA, JavaScript, Android and iOS.</a:t>
          </a:r>
          <a:endParaRPr lang="en-US" sz="2000" dirty="0"/>
        </a:p>
      </dgm:t>
    </dgm:pt>
    <dgm:pt modelId="{0FDA6CEB-E85B-4179-9D66-142F300BBC25}" type="parTrans" cxnId="{414FF72A-E815-4DCC-8E6E-C76188BBA1F1}">
      <dgm:prSet/>
      <dgm:spPr/>
      <dgm:t>
        <a:bodyPr/>
        <a:lstStyle/>
        <a:p>
          <a:endParaRPr lang="en-US"/>
        </a:p>
      </dgm:t>
    </dgm:pt>
    <dgm:pt modelId="{D2953C1C-33E0-4AC2-BF6B-2C7CF3919CCA}" type="sibTrans" cxnId="{414FF72A-E815-4DCC-8E6E-C76188BBA1F1}">
      <dgm:prSet/>
      <dgm:spPr/>
      <dgm:t>
        <a:bodyPr/>
        <a:lstStyle/>
        <a:p>
          <a:endParaRPr lang="en-US"/>
        </a:p>
      </dgm:t>
    </dgm:pt>
    <dgm:pt modelId="{5294A206-1791-437E-9560-340B882F5047}">
      <dgm:prSet custT="1"/>
      <dgm:spPr/>
      <dgm:t>
        <a:bodyPr/>
        <a:lstStyle/>
        <a:p>
          <a:r>
            <a:rPr lang="en-US" sz="2000" b="0" i="0" dirty="0"/>
            <a:t>It automatically saves data to backend and can be used in any instances of application through  synchronization</a:t>
          </a:r>
          <a:r>
            <a:rPr lang="en-US" sz="1800" b="0" i="0" dirty="0"/>
            <a:t>.</a:t>
          </a:r>
          <a:endParaRPr lang="en-US" sz="1800" dirty="0"/>
        </a:p>
      </dgm:t>
    </dgm:pt>
    <dgm:pt modelId="{781AC82B-C93E-41FE-8DD9-F2F370DE945B}" type="parTrans" cxnId="{1FCA928A-1EEA-4897-8F66-A88F06F232C2}">
      <dgm:prSet/>
      <dgm:spPr/>
      <dgm:t>
        <a:bodyPr/>
        <a:lstStyle/>
        <a:p>
          <a:endParaRPr lang="en-US"/>
        </a:p>
      </dgm:t>
    </dgm:pt>
    <dgm:pt modelId="{6D0677F1-F511-4848-B70A-819F125A8875}" type="sibTrans" cxnId="{1FCA928A-1EEA-4897-8F66-A88F06F232C2}">
      <dgm:prSet/>
      <dgm:spPr/>
      <dgm:t>
        <a:bodyPr/>
        <a:lstStyle/>
        <a:p>
          <a:endParaRPr lang="en-US"/>
        </a:p>
      </dgm:t>
    </dgm:pt>
    <dgm:pt modelId="{E6A76231-3719-4845-AF88-9459CBBFCED1}" type="pres">
      <dgm:prSet presAssocID="{7970875D-E758-4A4F-92D5-CCC41ADE5BF8}" presName="root" presStyleCnt="0">
        <dgm:presLayoutVars>
          <dgm:dir/>
          <dgm:resizeHandles val="exact"/>
        </dgm:presLayoutVars>
      </dgm:prSet>
      <dgm:spPr/>
    </dgm:pt>
    <dgm:pt modelId="{56DEEAD0-DB9C-4EEA-8846-DDE6C65AA6E9}" type="pres">
      <dgm:prSet presAssocID="{C1A813AB-A880-4BEA-883C-1FE71746A331}" presName="compNode" presStyleCnt="0"/>
      <dgm:spPr/>
    </dgm:pt>
    <dgm:pt modelId="{620A93D9-E1C8-47F3-AE8F-E9C662C85388}" type="pres">
      <dgm:prSet presAssocID="{C1A813AB-A880-4BEA-883C-1FE71746A331}" presName="bgRect" presStyleLbl="bgShp" presStyleIdx="0" presStyleCnt="4"/>
      <dgm:spPr/>
    </dgm:pt>
    <dgm:pt modelId="{95304AD2-5959-4939-B2D8-1E48AD808D11}" type="pres">
      <dgm:prSet presAssocID="{C1A813AB-A880-4BEA-883C-1FE71746A3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FDC5D54-1C44-47C9-8A5D-FEE0C1FC0E65}" type="pres">
      <dgm:prSet presAssocID="{C1A813AB-A880-4BEA-883C-1FE71746A331}" presName="spaceRect" presStyleCnt="0"/>
      <dgm:spPr/>
    </dgm:pt>
    <dgm:pt modelId="{D3A8E0B2-ECFA-44F0-88C2-12117D9D4BA3}" type="pres">
      <dgm:prSet presAssocID="{C1A813AB-A880-4BEA-883C-1FE71746A331}" presName="parTx" presStyleLbl="revTx" presStyleIdx="0" presStyleCnt="4">
        <dgm:presLayoutVars>
          <dgm:chMax val="0"/>
          <dgm:chPref val="0"/>
        </dgm:presLayoutVars>
      </dgm:prSet>
      <dgm:spPr/>
    </dgm:pt>
    <dgm:pt modelId="{A85AC17F-101E-48B7-882E-58B169BDBF22}" type="pres">
      <dgm:prSet presAssocID="{39BD858C-468A-4DFD-AFAD-FFEDDFB29AAA}" presName="sibTrans" presStyleCnt="0"/>
      <dgm:spPr/>
    </dgm:pt>
    <dgm:pt modelId="{180C93AB-49C3-4D0F-AF6D-51981D9A5AA1}" type="pres">
      <dgm:prSet presAssocID="{3B118DBB-BE52-46AD-A99F-43A61A44E061}" presName="compNode" presStyleCnt="0"/>
      <dgm:spPr/>
    </dgm:pt>
    <dgm:pt modelId="{5DC49AF4-302E-4F2D-8E68-3691B3490ADF}" type="pres">
      <dgm:prSet presAssocID="{3B118DBB-BE52-46AD-A99F-43A61A44E061}" presName="bgRect" presStyleLbl="bgShp" presStyleIdx="1" presStyleCnt="4" custLinFactNeighborX="-73994" custLinFactNeighborY="9389"/>
      <dgm:spPr/>
    </dgm:pt>
    <dgm:pt modelId="{1BDB068B-09F5-4750-867F-A5F93FBA6AEB}" type="pres">
      <dgm:prSet presAssocID="{3B118DBB-BE52-46AD-A99F-43A61A44E0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C1E83F-69E1-4FAD-AF29-498CBF3ED892}" type="pres">
      <dgm:prSet presAssocID="{3B118DBB-BE52-46AD-A99F-43A61A44E061}" presName="spaceRect" presStyleCnt="0"/>
      <dgm:spPr/>
    </dgm:pt>
    <dgm:pt modelId="{451E02FB-4CA4-45B6-91C1-9E2B14FD49C1}" type="pres">
      <dgm:prSet presAssocID="{3B118DBB-BE52-46AD-A99F-43A61A44E061}" presName="parTx" presStyleLbl="revTx" presStyleIdx="1" presStyleCnt="4">
        <dgm:presLayoutVars>
          <dgm:chMax val="0"/>
          <dgm:chPref val="0"/>
        </dgm:presLayoutVars>
      </dgm:prSet>
      <dgm:spPr/>
    </dgm:pt>
    <dgm:pt modelId="{9998F66A-CB90-4CA3-BBE1-B0DC0C5CD99D}" type="pres">
      <dgm:prSet presAssocID="{A5BA87A4-85C0-495F-9A5D-B5D5E07A493A}" presName="sibTrans" presStyleCnt="0"/>
      <dgm:spPr/>
    </dgm:pt>
    <dgm:pt modelId="{C6487E5E-C620-4548-9C37-C24672CFF403}" type="pres">
      <dgm:prSet presAssocID="{D6F2F802-4D54-4EF0-86FC-115725E897F6}" presName="compNode" presStyleCnt="0"/>
      <dgm:spPr/>
    </dgm:pt>
    <dgm:pt modelId="{4A7BF5DD-885A-4212-A11E-7CAE0302D4B0}" type="pres">
      <dgm:prSet presAssocID="{D6F2F802-4D54-4EF0-86FC-115725E897F6}" presName="bgRect" presStyleLbl="bgShp" presStyleIdx="2" presStyleCnt="4"/>
      <dgm:spPr/>
    </dgm:pt>
    <dgm:pt modelId="{9DBD7812-DF35-4353-81CE-27CFCDFC1D32}" type="pres">
      <dgm:prSet presAssocID="{D6F2F802-4D54-4EF0-86FC-115725E897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168E14-F786-4059-AA87-077551E490A7}" type="pres">
      <dgm:prSet presAssocID="{D6F2F802-4D54-4EF0-86FC-115725E897F6}" presName="spaceRect" presStyleCnt="0"/>
      <dgm:spPr/>
    </dgm:pt>
    <dgm:pt modelId="{AC8B4D48-E943-4239-801F-1F48F4243306}" type="pres">
      <dgm:prSet presAssocID="{D6F2F802-4D54-4EF0-86FC-115725E897F6}" presName="parTx" presStyleLbl="revTx" presStyleIdx="2" presStyleCnt="4">
        <dgm:presLayoutVars>
          <dgm:chMax val="0"/>
          <dgm:chPref val="0"/>
        </dgm:presLayoutVars>
      </dgm:prSet>
      <dgm:spPr/>
    </dgm:pt>
    <dgm:pt modelId="{29EF1DC2-A7E8-4286-837F-4407408F074C}" type="pres">
      <dgm:prSet presAssocID="{D2953C1C-33E0-4AC2-BF6B-2C7CF3919CCA}" presName="sibTrans" presStyleCnt="0"/>
      <dgm:spPr/>
    </dgm:pt>
    <dgm:pt modelId="{84E5709C-6D1B-4B1E-8CE1-CB7778BEA878}" type="pres">
      <dgm:prSet presAssocID="{5294A206-1791-437E-9560-340B882F5047}" presName="compNode" presStyleCnt="0"/>
      <dgm:spPr/>
    </dgm:pt>
    <dgm:pt modelId="{6FF14D49-5BEE-49A4-862A-C4CECBFFC232}" type="pres">
      <dgm:prSet presAssocID="{5294A206-1791-437E-9560-340B882F5047}" presName="bgRect" presStyleLbl="bgShp" presStyleIdx="3" presStyleCnt="4" custLinFactNeighborX="2006" custLinFactNeighborY="30581"/>
      <dgm:spPr/>
    </dgm:pt>
    <dgm:pt modelId="{5A9E6CC9-10AC-4D98-B4FB-BF02F1B902C3}" type="pres">
      <dgm:prSet presAssocID="{5294A206-1791-437E-9560-340B882F5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A9B1C64-4B82-4DBC-9BCB-23BCC8172E66}" type="pres">
      <dgm:prSet presAssocID="{5294A206-1791-437E-9560-340B882F5047}" presName="spaceRect" presStyleCnt="0"/>
      <dgm:spPr/>
    </dgm:pt>
    <dgm:pt modelId="{F584E2FD-7735-49E6-8EF3-5DF30DC2BC33}" type="pres">
      <dgm:prSet presAssocID="{5294A206-1791-437E-9560-340B882F50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4FF72A-E815-4DCC-8E6E-C76188BBA1F1}" srcId="{7970875D-E758-4A4F-92D5-CCC41ADE5BF8}" destId="{D6F2F802-4D54-4EF0-86FC-115725E897F6}" srcOrd="2" destOrd="0" parTransId="{0FDA6CEB-E85B-4179-9D66-142F300BBC25}" sibTransId="{D2953C1C-33E0-4AC2-BF6B-2C7CF3919CCA}"/>
    <dgm:cxn modelId="{1669A33B-9110-49BC-8EAD-523655E1F4DE}" type="presOf" srcId="{C1A813AB-A880-4BEA-883C-1FE71746A331}" destId="{D3A8E0B2-ECFA-44F0-88C2-12117D9D4BA3}" srcOrd="0" destOrd="0" presId="urn:microsoft.com/office/officeart/2018/2/layout/IconVerticalSolidList"/>
    <dgm:cxn modelId="{8488A175-6552-4D91-936D-7F65DA949C72}" type="presOf" srcId="{3B118DBB-BE52-46AD-A99F-43A61A44E061}" destId="{451E02FB-4CA4-45B6-91C1-9E2B14FD49C1}" srcOrd="0" destOrd="0" presId="urn:microsoft.com/office/officeart/2018/2/layout/IconVerticalSolidList"/>
    <dgm:cxn modelId="{1FCA928A-1EEA-4897-8F66-A88F06F232C2}" srcId="{7970875D-E758-4A4F-92D5-CCC41ADE5BF8}" destId="{5294A206-1791-437E-9560-340B882F5047}" srcOrd="3" destOrd="0" parTransId="{781AC82B-C93E-41FE-8DD9-F2F370DE945B}" sibTransId="{6D0677F1-F511-4848-B70A-819F125A8875}"/>
    <dgm:cxn modelId="{9D9138A2-1C94-474C-A6C0-116BE8C10D7C}" type="presOf" srcId="{7970875D-E758-4A4F-92D5-CCC41ADE5BF8}" destId="{E6A76231-3719-4845-AF88-9459CBBFCED1}" srcOrd="0" destOrd="0" presId="urn:microsoft.com/office/officeart/2018/2/layout/IconVerticalSolidList"/>
    <dgm:cxn modelId="{3C3A4DA8-688F-494E-BA2D-5028A797E1B6}" srcId="{7970875D-E758-4A4F-92D5-CCC41ADE5BF8}" destId="{3B118DBB-BE52-46AD-A99F-43A61A44E061}" srcOrd="1" destOrd="0" parTransId="{EBC21B46-0797-4B56-9CEE-1CB98F16886D}" sibTransId="{A5BA87A4-85C0-495F-9A5D-B5D5E07A493A}"/>
    <dgm:cxn modelId="{1F0E71AE-03C9-42E0-98DF-2C3FB0C1AEA3}" srcId="{7970875D-E758-4A4F-92D5-CCC41ADE5BF8}" destId="{C1A813AB-A880-4BEA-883C-1FE71746A331}" srcOrd="0" destOrd="0" parTransId="{C2E1D2C6-9EC2-4FC8-9494-6A60128F5D7D}" sibTransId="{39BD858C-468A-4DFD-AFAD-FFEDDFB29AAA}"/>
    <dgm:cxn modelId="{B38729DF-FCE4-420A-A614-9D8FE0587803}" type="presOf" srcId="{D6F2F802-4D54-4EF0-86FC-115725E897F6}" destId="{AC8B4D48-E943-4239-801F-1F48F4243306}" srcOrd="0" destOrd="0" presId="urn:microsoft.com/office/officeart/2018/2/layout/IconVerticalSolidList"/>
    <dgm:cxn modelId="{2B01E4E8-3962-4FD7-8EA3-03968DF8F486}" type="presOf" srcId="{5294A206-1791-437E-9560-340B882F5047}" destId="{F584E2FD-7735-49E6-8EF3-5DF30DC2BC33}" srcOrd="0" destOrd="0" presId="urn:microsoft.com/office/officeart/2018/2/layout/IconVerticalSolidList"/>
    <dgm:cxn modelId="{D46F5653-2771-400B-8B5A-82007A9A2BAD}" type="presParOf" srcId="{E6A76231-3719-4845-AF88-9459CBBFCED1}" destId="{56DEEAD0-DB9C-4EEA-8846-DDE6C65AA6E9}" srcOrd="0" destOrd="0" presId="urn:microsoft.com/office/officeart/2018/2/layout/IconVerticalSolidList"/>
    <dgm:cxn modelId="{3C143ACC-1788-4DC9-A897-48B39670A79B}" type="presParOf" srcId="{56DEEAD0-DB9C-4EEA-8846-DDE6C65AA6E9}" destId="{620A93D9-E1C8-47F3-AE8F-E9C662C85388}" srcOrd="0" destOrd="0" presId="urn:microsoft.com/office/officeart/2018/2/layout/IconVerticalSolidList"/>
    <dgm:cxn modelId="{2EA7E812-4CD0-4AF3-866A-84BFE4DB1FAB}" type="presParOf" srcId="{56DEEAD0-DB9C-4EEA-8846-DDE6C65AA6E9}" destId="{95304AD2-5959-4939-B2D8-1E48AD808D11}" srcOrd="1" destOrd="0" presId="urn:microsoft.com/office/officeart/2018/2/layout/IconVerticalSolidList"/>
    <dgm:cxn modelId="{D96CB2FA-6613-4F6D-A271-1271AE124538}" type="presParOf" srcId="{56DEEAD0-DB9C-4EEA-8846-DDE6C65AA6E9}" destId="{3FDC5D54-1C44-47C9-8A5D-FEE0C1FC0E65}" srcOrd="2" destOrd="0" presId="urn:microsoft.com/office/officeart/2018/2/layout/IconVerticalSolidList"/>
    <dgm:cxn modelId="{4A458A38-2006-4F6C-B247-3E75C7FA1AF5}" type="presParOf" srcId="{56DEEAD0-DB9C-4EEA-8846-DDE6C65AA6E9}" destId="{D3A8E0B2-ECFA-44F0-88C2-12117D9D4BA3}" srcOrd="3" destOrd="0" presId="urn:microsoft.com/office/officeart/2018/2/layout/IconVerticalSolidList"/>
    <dgm:cxn modelId="{33745B53-367B-4D96-815C-545327EBF3BF}" type="presParOf" srcId="{E6A76231-3719-4845-AF88-9459CBBFCED1}" destId="{A85AC17F-101E-48B7-882E-58B169BDBF22}" srcOrd="1" destOrd="0" presId="urn:microsoft.com/office/officeart/2018/2/layout/IconVerticalSolidList"/>
    <dgm:cxn modelId="{71320FD8-9C59-4EB9-87FB-B0C242574D69}" type="presParOf" srcId="{E6A76231-3719-4845-AF88-9459CBBFCED1}" destId="{180C93AB-49C3-4D0F-AF6D-51981D9A5AA1}" srcOrd="2" destOrd="0" presId="urn:microsoft.com/office/officeart/2018/2/layout/IconVerticalSolidList"/>
    <dgm:cxn modelId="{77C186D1-4050-419B-BA63-AAFBD2E1AAFA}" type="presParOf" srcId="{180C93AB-49C3-4D0F-AF6D-51981D9A5AA1}" destId="{5DC49AF4-302E-4F2D-8E68-3691B3490ADF}" srcOrd="0" destOrd="0" presId="urn:microsoft.com/office/officeart/2018/2/layout/IconVerticalSolidList"/>
    <dgm:cxn modelId="{A87BBF9E-928B-4B8B-B4D8-5A623E46BFFC}" type="presParOf" srcId="{180C93AB-49C3-4D0F-AF6D-51981D9A5AA1}" destId="{1BDB068B-09F5-4750-867F-A5F93FBA6AEB}" srcOrd="1" destOrd="0" presId="urn:microsoft.com/office/officeart/2018/2/layout/IconVerticalSolidList"/>
    <dgm:cxn modelId="{6B595B3D-AE12-4441-A862-8139A62F24BF}" type="presParOf" srcId="{180C93AB-49C3-4D0F-AF6D-51981D9A5AA1}" destId="{36C1E83F-69E1-4FAD-AF29-498CBF3ED892}" srcOrd="2" destOrd="0" presId="urn:microsoft.com/office/officeart/2018/2/layout/IconVerticalSolidList"/>
    <dgm:cxn modelId="{47C36D96-AD23-48F6-8148-8F1081526AD0}" type="presParOf" srcId="{180C93AB-49C3-4D0F-AF6D-51981D9A5AA1}" destId="{451E02FB-4CA4-45B6-91C1-9E2B14FD49C1}" srcOrd="3" destOrd="0" presId="urn:microsoft.com/office/officeart/2018/2/layout/IconVerticalSolidList"/>
    <dgm:cxn modelId="{AF1F5D4C-B34D-465C-A964-4CE47AFA07ED}" type="presParOf" srcId="{E6A76231-3719-4845-AF88-9459CBBFCED1}" destId="{9998F66A-CB90-4CA3-BBE1-B0DC0C5CD99D}" srcOrd="3" destOrd="0" presId="urn:microsoft.com/office/officeart/2018/2/layout/IconVerticalSolidList"/>
    <dgm:cxn modelId="{6AFC7E6E-7979-465E-B658-83717578EA07}" type="presParOf" srcId="{E6A76231-3719-4845-AF88-9459CBBFCED1}" destId="{C6487E5E-C620-4548-9C37-C24672CFF403}" srcOrd="4" destOrd="0" presId="urn:microsoft.com/office/officeart/2018/2/layout/IconVerticalSolidList"/>
    <dgm:cxn modelId="{C1D52BDA-A093-49DC-A3E2-887D632B47E0}" type="presParOf" srcId="{C6487E5E-C620-4548-9C37-C24672CFF403}" destId="{4A7BF5DD-885A-4212-A11E-7CAE0302D4B0}" srcOrd="0" destOrd="0" presId="urn:microsoft.com/office/officeart/2018/2/layout/IconVerticalSolidList"/>
    <dgm:cxn modelId="{90AE8922-5DC9-4B95-873D-EE3E917124E6}" type="presParOf" srcId="{C6487E5E-C620-4548-9C37-C24672CFF403}" destId="{9DBD7812-DF35-4353-81CE-27CFCDFC1D32}" srcOrd="1" destOrd="0" presId="urn:microsoft.com/office/officeart/2018/2/layout/IconVerticalSolidList"/>
    <dgm:cxn modelId="{8C313B84-DEC5-448F-B291-64253D07D267}" type="presParOf" srcId="{C6487E5E-C620-4548-9C37-C24672CFF403}" destId="{23168E14-F786-4059-AA87-077551E490A7}" srcOrd="2" destOrd="0" presId="urn:microsoft.com/office/officeart/2018/2/layout/IconVerticalSolidList"/>
    <dgm:cxn modelId="{E261930D-EDD7-4C39-9EC8-CEE34DF829C9}" type="presParOf" srcId="{C6487E5E-C620-4548-9C37-C24672CFF403}" destId="{AC8B4D48-E943-4239-801F-1F48F4243306}" srcOrd="3" destOrd="0" presId="urn:microsoft.com/office/officeart/2018/2/layout/IconVerticalSolidList"/>
    <dgm:cxn modelId="{8C2E1D98-DEFF-4214-853D-3CB3961BB905}" type="presParOf" srcId="{E6A76231-3719-4845-AF88-9459CBBFCED1}" destId="{29EF1DC2-A7E8-4286-837F-4407408F074C}" srcOrd="5" destOrd="0" presId="urn:microsoft.com/office/officeart/2018/2/layout/IconVerticalSolidList"/>
    <dgm:cxn modelId="{49ADA525-5F0D-4B7A-B113-6FC0D6BC58C8}" type="presParOf" srcId="{E6A76231-3719-4845-AF88-9459CBBFCED1}" destId="{84E5709C-6D1B-4B1E-8CE1-CB7778BEA878}" srcOrd="6" destOrd="0" presId="urn:microsoft.com/office/officeart/2018/2/layout/IconVerticalSolidList"/>
    <dgm:cxn modelId="{88BF02CF-4AEF-4DF1-804D-D731CE50DE7A}" type="presParOf" srcId="{84E5709C-6D1B-4B1E-8CE1-CB7778BEA878}" destId="{6FF14D49-5BEE-49A4-862A-C4CECBFFC232}" srcOrd="0" destOrd="0" presId="urn:microsoft.com/office/officeart/2018/2/layout/IconVerticalSolidList"/>
    <dgm:cxn modelId="{5148C916-5CF3-4C35-BAAD-C98055E9F312}" type="presParOf" srcId="{84E5709C-6D1B-4B1E-8CE1-CB7778BEA878}" destId="{5A9E6CC9-10AC-4D98-B4FB-BF02F1B902C3}" srcOrd="1" destOrd="0" presId="urn:microsoft.com/office/officeart/2018/2/layout/IconVerticalSolidList"/>
    <dgm:cxn modelId="{0607660B-6571-4EC6-BB96-B241CF2BD220}" type="presParOf" srcId="{84E5709C-6D1B-4B1E-8CE1-CB7778BEA878}" destId="{2A9B1C64-4B82-4DBC-9BCB-23BCC8172E66}" srcOrd="2" destOrd="0" presId="urn:microsoft.com/office/officeart/2018/2/layout/IconVerticalSolidList"/>
    <dgm:cxn modelId="{2C2E3C3E-278E-4B4B-AE25-E1A4F3A5E32D}" type="presParOf" srcId="{84E5709C-6D1B-4B1E-8CE1-CB7778BEA878}" destId="{F584E2FD-7735-49E6-8EF3-5DF30DC2BC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C6DC1-2486-412B-85C3-A6538B8134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6DDF2B-CF96-47D7-B3E5-2565210DD571}">
      <dgm:prSet/>
      <dgm:spPr/>
      <dgm:t>
        <a:bodyPr/>
        <a:lstStyle/>
        <a:p>
          <a:r>
            <a:rPr lang="en-US" dirty="0"/>
            <a:t>It is totally cloud based, NoSQL, JSON.</a:t>
          </a:r>
        </a:p>
      </dgm:t>
    </dgm:pt>
    <dgm:pt modelId="{0B5A7C0C-3C05-4431-ACF1-0B8A7101A474}" type="parTrans" cxnId="{3CBB4EE1-FD76-4AA3-9669-2E0D531184BD}">
      <dgm:prSet/>
      <dgm:spPr/>
      <dgm:t>
        <a:bodyPr/>
        <a:lstStyle/>
        <a:p>
          <a:endParaRPr lang="en-US"/>
        </a:p>
      </dgm:t>
    </dgm:pt>
    <dgm:pt modelId="{B741E127-194B-4B16-A30D-C67B2C421C4D}" type="sibTrans" cxnId="{3CBB4EE1-FD76-4AA3-9669-2E0D531184BD}">
      <dgm:prSet/>
      <dgm:spPr/>
      <dgm:t>
        <a:bodyPr/>
        <a:lstStyle/>
        <a:p>
          <a:endParaRPr lang="en-US"/>
        </a:p>
      </dgm:t>
    </dgm:pt>
    <dgm:pt modelId="{5A39E3A9-8383-43C7-8EEF-B37887B3B95F}">
      <dgm:prSet/>
      <dgm:spPr/>
      <dgm:t>
        <a:bodyPr/>
        <a:lstStyle/>
        <a:p>
          <a:r>
            <a:rPr lang="en-US"/>
            <a:t>Synchronization is done in real time</a:t>
          </a:r>
        </a:p>
      </dgm:t>
    </dgm:pt>
    <dgm:pt modelId="{862BA83C-EB6B-4AC1-A2DF-FCF6BC9D3A41}" type="parTrans" cxnId="{B162EA1D-C5E0-4F01-94E0-82CACB235915}">
      <dgm:prSet/>
      <dgm:spPr/>
      <dgm:t>
        <a:bodyPr/>
        <a:lstStyle/>
        <a:p>
          <a:endParaRPr lang="en-US"/>
        </a:p>
      </dgm:t>
    </dgm:pt>
    <dgm:pt modelId="{3F7545F2-9F09-49C7-A8A7-849DE63A850F}" type="sibTrans" cxnId="{B162EA1D-C5E0-4F01-94E0-82CACB235915}">
      <dgm:prSet/>
      <dgm:spPr/>
      <dgm:t>
        <a:bodyPr/>
        <a:lstStyle/>
        <a:p>
          <a:endParaRPr lang="en-US"/>
        </a:p>
      </dgm:t>
    </dgm:pt>
    <dgm:pt modelId="{F230EA70-A5C7-488E-9014-833EF85A00FA}">
      <dgm:prSet/>
      <dgm:spPr/>
      <dgm:t>
        <a:bodyPr/>
        <a:lstStyle/>
        <a:p>
          <a:r>
            <a:rPr lang="en-US"/>
            <a:t>It stores data and Objects as JSON</a:t>
          </a:r>
        </a:p>
      </dgm:t>
    </dgm:pt>
    <dgm:pt modelId="{C353CA7F-88C8-483A-B5EC-FE8F890DB060}" type="parTrans" cxnId="{379473D4-DD04-4D2A-BE05-5F070D879E91}">
      <dgm:prSet/>
      <dgm:spPr/>
      <dgm:t>
        <a:bodyPr/>
        <a:lstStyle/>
        <a:p>
          <a:endParaRPr lang="en-US"/>
        </a:p>
      </dgm:t>
    </dgm:pt>
    <dgm:pt modelId="{3661DD2A-DFE8-4D9E-9D77-1F027E655CF1}" type="sibTrans" cxnId="{379473D4-DD04-4D2A-BE05-5F070D879E91}">
      <dgm:prSet/>
      <dgm:spPr/>
      <dgm:t>
        <a:bodyPr/>
        <a:lstStyle/>
        <a:p>
          <a:endParaRPr lang="en-US"/>
        </a:p>
      </dgm:t>
    </dgm:pt>
    <dgm:pt modelId="{1B71A9BF-AC87-4B04-9308-768EB46DB436}">
      <dgm:prSet/>
      <dgm:spPr/>
      <dgm:t>
        <a:bodyPr/>
        <a:lstStyle/>
        <a:p>
          <a:r>
            <a:rPr lang="en-US"/>
            <a:t>It has Security Rules for data validation.</a:t>
          </a:r>
        </a:p>
      </dgm:t>
    </dgm:pt>
    <dgm:pt modelId="{B2CE8602-B0DA-4392-92BE-412C1CCE221B}" type="parTrans" cxnId="{4352CAE1-120C-4A13-AEE5-21F34028F2D1}">
      <dgm:prSet/>
      <dgm:spPr/>
      <dgm:t>
        <a:bodyPr/>
        <a:lstStyle/>
        <a:p>
          <a:endParaRPr lang="en-US"/>
        </a:p>
      </dgm:t>
    </dgm:pt>
    <dgm:pt modelId="{CAE77B0A-0DFC-40E8-8D24-DD59F4D0A46F}" type="sibTrans" cxnId="{4352CAE1-120C-4A13-AEE5-21F34028F2D1}">
      <dgm:prSet/>
      <dgm:spPr/>
      <dgm:t>
        <a:bodyPr/>
        <a:lstStyle/>
        <a:p>
          <a:endParaRPr lang="en-US"/>
        </a:p>
      </dgm:t>
    </dgm:pt>
    <dgm:pt modelId="{7D0413C0-06D7-4C90-9506-C16DDDF42F0D}">
      <dgm:prSet/>
      <dgm:spPr/>
      <dgm:t>
        <a:bodyPr/>
        <a:lstStyle/>
        <a:p>
          <a:r>
            <a:rPr lang="en-US"/>
            <a:t>Even works in offline mode.</a:t>
          </a:r>
        </a:p>
      </dgm:t>
    </dgm:pt>
    <dgm:pt modelId="{10856098-43A3-45E6-93DB-1354822004A9}" type="parTrans" cxnId="{A81B789B-22CF-48CA-963B-E2BD273AFE01}">
      <dgm:prSet/>
      <dgm:spPr/>
      <dgm:t>
        <a:bodyPr/>
        <a:lstStyle/>
        <a:p>
          <a:endParaRPr lang="en-US"/>
        </a:p>
      </dgm:t>
    </dgm:pt>
    <dgm:pt modelId="{9279CC74-7FEB-4C8D-8152-22E2C34B8EF6}" type="sibTrans" cxnId="{A81B789B-22CF-48CA-963B-E2BD273AFE01}">
      <dgm:prSet/>
      <dgm:spPr/>
      <dgm:t>
        <a:bodyPr/>
        <a:lstStyle/>
        <a:p>
          <a:endParaRPr lang="en-US"/>
        </a:p>
      </dgm:t>
    </dgm:pt>
    <dgm:pt modelId="{A3D725D9-D0C2-4B44-BCD0-32CCD4D12BA5}" type="pres">
      <dgm:prSet presAssocID="{08CC6DC1-2486-412B-85C3-A6538B8134A8}" presName="root" presStyleCnt="0">
        <dgm:presLayoutVars>
          <dgm:dir/>
          <dgm:resizeHandles val="exact"/>
        </dgm:presLayoutVars>
      </dgm:prSet>
      <dgm:spPr/>
    </dgm:pt>
    <dgm:pt modelId="{7F3AD9AF-9DFE-471E-8645-3E0F56282CB4}" type="pres">
      <dgm:prSet presAssocID="{B86DDF2B-CF96-47D7-B3E5-2565210DD571}" presName="compNode" presStyleCnt="0"/>
      <dgm:spPr/>
    </dgm:pt>
    <dgm:pt modelId="{03510C29-7D40-4D4D-9CA2-D141C01A0792}" type="pres">
      <dgm:prSet presAssocID="{B86DDF2B-CF96-47D7-B3E5-2565210DD5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86FE59B-74A2-465C-87B0-67D2FA0866F1}" type="pres">
      <dgm:prSet presAssocID="{B86DDF2B-CF96-47D7-B3E5-2565210DD571}" presName="spaceRect" presStyleCnt="0"/>
      <dgm:spPr/>
    </dgm:pt>
    <dgm:pt modelId="{9FCD8C66-E6EE-497F-814A-4AEBB1F9C194}" type="pres">
      <dgm:prSet presAssocID="{B86DDF2B-CF96-47D7-B3E5-2565210DD571}" presName="textRect" presStyleLbl="revTx" presStyleIdx="0" presStyleCnt="5">
        <dgm:presLayoutVars>
          <dgm:chMax val="1"/>
          <dgm:chPref val="1"/>
        </dgm:presLayoutVars>
      </dgm:prSet>
      <dgm:spPr/>
    </dgm:pt>
    <dgm:pt modelId="{B4191279-8018-465D-8258-77830D4B1BCA}" type="pres">
      <dgm:prSet presAssocID="{B741E127-194B-4B16-A30D-C67B2C421C4D}" presName="sibTrans" presStyleCnt="0"/>
      <dgm:spPr/>
    </dgm:pt>
    <dgm:pt modelId="{1E2695E0-C1EA-4C71-B0BD-7919648686D3}" type="pres">
      <dgm:prSet presAssocID="{5A39E3A9-8383-43C7-8EEF-B37887B3B95F}" presName="compNode" presStyleCnt="0"/>
      <dgm:spPr/>
    </dgm:pt>
    <dgm:pt modelId="{1F368B9E-5218-4CF7-BFFF-A3167CF52D67}" type="pres">
      <dgm:prSet presAssocID="{5A39E3A9-8383-43C7-8EEF-B37887B3B9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4D53515-4370-471A-9F9B-66E9B8A8AB5B}" type="pres">
      <dgm:prSet presAssocID="{5A39E3A9-8383-43C7-8EEF-B37887B3B95F}" presName="spaceRect" presStyleCnt="0"/>
      <dgm:spPr/>
    </dgm:pt>
    <dgm:pt modelId="{4A6669C6-D6C8-4B7D-9F5A-32442A013E79}" type="pres">
      <dgm:prSet presAssocID="{5A39E3A9-8383-43C7-8EEF-B37887B3B95F}" presName="textRect" presStyleLbl="revTx" presStyleIdx="1" presStyleCnt="5">
        <dgm:presLayoutVars>
          <dgm:chMax val="1"/>
          <dgm:chPref val="1"/>
        </dgm:presLayoutVars>
      </dgm:prSet>
      <dgm:spPr/>
    </dgm:pt>
    <dgm:pt modelId="{CDCCEC5D-84B0-402C-853F-58109951C587}" type="pres">
      <dgm:prSet presAssocID="{3F7545F2-9F09-49C7-A8A7-849DE63A850F}" presName="sibTrans" presStyleCnt="0"/>
      <dgm:spPr/>
    </dgm:pt>
    <dgm:pt modelId="{A5EC7042-5E6A-45C1-A56E-B2A8CFBEC1AC}" type="pres">
      <dgm:prSet presAssocID="{F230EA70-A5C7-488E-9014-833EF85A00FA}" presName="compNode" presStyleCnt="0"/>
      <dgm:spPr/>
    </dgm:pt>
    <dgm:pt modelId="{E685B19C-6522-4EE1-988B-22F69CFA3433}" type="pres">
      <dgm:prSet presAssocID="{F230EA70-A5C7-488E-9014-833EF85A00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6D64DDE6-3574-42BF-A858-AA63B92C845E}" type="pres">
      <dgm:prSet presAssocID="{F230EA70-A5C7-488E-9014-833EF85A00FA}" presName="spaceRect" presStyleCnt="0"/>
      <dgm:spPr/>
    </dgm:pt>
    <dgm:pt modelId="{5D36B41D-27DE-416D-80EC-E9D888C0DD7D}" type="pres">
      <dgm:prSet presAssocID="{F230EA70-A5C7-488E-9014-833EF85A00FA}" presName="textRect" presStyleLbl="revTx" presStyleIdx="2" presStyleCnt="5">
        <dgm:presLayoutVars>
          <dgm:chMax val="1"/>
          <dgm:chPref val="1"/>
        </dgm:presLayoutVars>
      </dgm:prSet>
      <dgm:spPr/>
    </dgm:pt>
    <dgm:pt modelId="{8CD20860-11B8-4D20-B065-6F98A0EFBCF6}" type="pres">
      <dgm:prSet presAssocID="{3661DD2A-DFE8-4D9E-9D77-1F027E655CF1}" presName="sibTrans" presStyleCnt="0"/>
      <dgm:spPr/>
    </dgm:pt>
    <dgm:pt modelId="{37629196-5D41-4314-8995-F1BA06106D89}" type="pres">
      <dgm:prSet presAssocID="{1B71A9BF-AC87-4B04-9308-768EB46DB436}" presName="compNode" presStyleCnt="0"/>
      <dgm:spPr/>
    </dgm:pt>
    <dgm:pt modelId="{5C56C0FE-38BD-4706-B73E-D4AE6B9842A7}" type="pres">
      <dgm:prSet presAssocID="{1B71A9BF-AC87-4B04-9308-768EB46DB4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D2F26C-D5C0-4199-9781-934E604AB40F}" type="pres">
      <dgm:prSet presAssocID="{1B71A9BF-AC87-4B04-9308-768EB46DB436}" presName="spaceRect" presStyleCnt="0"/>
      <dgm:spPr/>
    </dgm:pt>
    <dgm:pt modelId="{9F556864-A46B-4814-8DB9-3A4493117CE3}" type="pres">
      <dgm:prSet presAssocID="{1B71A9BF-AC87-4B04-9308-768EB46DB436}" presName="textRect" presStyleLbl="revTx" presStyleIdx="3" presStyleCnt="5">
        <dgm:presLayoutVars>
          <dgm:chMax val="1"/>
          <dgm:chPref val="1"/>
        </dgm:presLayoutVars>
      </dgm:prSet>
      <dgm:spPr/>
    </dgm:pt>
    <dgm:pt modelId="{3C82CAFE-06EA-4998-B771-7F5A29C411BB}" type="pres">
      <dgm:prSet presAssocID="{CAE77B0A-0DFC-40E8-8D24-DD59F4D0A46F}" presName="sibTrans" presStyleCnt="0"/>
      <dgm:spPr/>
    </dgm:pt>
    <dgm:pt modelId="{226A92AD-68D5-4B28-8379-62706C852345}" type="pres">
      <dgm:prSet presAssocID="{7D0413C0-06D7-4C90-9506-C16DDDF42F0D}" presName="compNode" presStyleCnt="0"/>
      <dgm:spPr/>
    </dgm:pt>
    <dgm:pt modelId="{4767722B-6DE0-4846-B48B-D1C7DB177B67}" type="pres">
      <dgm:prSet presAssocID="{7D0413C0-06D7-4C90-9506-C16DDDF42F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A0183DB-B100-4098-AA2B-87CE9BFD449D}" type="pres">
      <dgm:prSet presAssocID="{7D0413C0-06D7-4C90-9506-C16DDDF42F0D}" presName="spaceRect" presStyleCnt="0"/>
      <dgm:spPr/>
    </dgm:pt>
    <dgm:pt modelId="{0F12FD27-95A3-4648-9A70-BEFB4C0A7153}" type="pres">
      <dgm:prSet presAssocID="{7D0413C0-06D7-4C90-9506-C16DDDF42F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6B4115-9719-4BD3-B688-31C7BD609221}" type="presOf" srcId="{7D0413C0-06D7-4C90-9506-C16DDDF42F0D}" destId="{0F12FD27-95A3-4648-9A70-BEFB4C0A7153}" srcOrd="0" destOrd="0" presId="urn:microsoft.com/office/officeart/2018/2/layout/IconLabelList"/>
    <dgm:cxn modelId="{B162EA1D-C5E0-4F01-94E0-82CACB235915}" srcId="{08CC6DC1-2486-412B-85C3-A6538B8134A8}" destId="{5A39E3A9-8383-43C7-8EEF-B37887B3B95F}" srcOrd="1" destOrd="0" parTransId="{862BA83C-EB6B-4AC1-A2DF-FCF6BC9D3A41}" sibTransId="{3F7545F2-9F09-49C7-A8A7-849DE63A850F}"/>
    <dgm:cxn modelId="{8E6F784A-AB39-4367-B2CD-A07C29F0D273}" type="presOf" srcId="{F230EA70-A5C7-488E-9014-833EF85A00FA}" destId="{5D36B41D-27DE-416D-80EC-E9D888C0DD7D}" srcOrd="0" destOrd="0" presId="urn:microsoft.com/office/officeart/2018/2/layout/IconLabelList"/>
    <dgm:cxn modelId="{B9942C8F-197B-4520-8861-E97FDCC7E3F6}" type="presOf" srcId="{5A39E3A9-8383-43C7-8EEF-B37887B3B95F}" destId="{4A6669C6-D6C8-4B7D-9F5A-32442A013E79}" srcOrd="0" destOrd="0" presId="urn:microsoft.com/office/officeart/2018/2/layout/IconLabelList"/>
    <dgm:cxn modelId="{A81B789B-22CF-48CA-963B-E2BD273AFE01}" srcId="{08CC6DC1-2486-412B-85C3-A6538B8134A8}" destId="{7D0413C0-06D7-4C90-9506-C16DDDF42F0D}" srcOrd="4" destOrd="0" parTransId="{10856098-43A3-45E6-93DB-1354822004A9}" sibTransId="{9279CC74-7FEB-4C8D-8152-22E2C34B8EF6}"/>
    <dgm:cxn modelId="{379473D4-DD04-4D2A-BE05-5F070D879E91}" srcId="{08CC6DC1-2486-412B-85C3-A6538B8134A8}" destId="{F230EA70-A5C7-488E-9014-833EF85A00FA}" srcOrd="2" destOrd="0" parTransId="{C353CA7F-88C8-483A-B5EC-FE8F890DB060}" sibTransId="{3661DD2A-DFE8-4D9E-9D77-1F027E655CF1}"/>
    <dgm:cxn modelId="{1B7D27E0-3D47-420A-BE4E-552E7F7DAEBD}" type="presOf" srcId="{08CC6DC1-2486-412B-85C3-A6538B8134A8}" destId="{A3D725D9-D0C2-4B44-BCD0-32CCD4D12BA5}" srcOrd="0" destOrd="0" presId="urn:microsoft.com/office/officeart/2018/2/layout/IconLabelList"/>
    <dgm:cxn modelId="{3CBB4EE1-FD76-4AA3-9669-2E0D531184BD}" srcId="{08CC6DC1-2486-412B-85C3-A6538B8134A8}" destId="{B86DDF2B-CF96-47D7-B3E5-2565210DD571}" srcOrd="0" destOrd="0" parTransId="{0B5A7C0C-3C05-4431-ACF1-0B8A7101A474}" sibTransId="{B741E127-194B-4B16-A30D-C67B2C421C4D}"/>
    <dgm:cxn modelId="{4352CAE1-120C-4A13-AEE5-21F34028F2D1}" srcId="{08CC6DC1-2486-412B-85C3-A6538B8134A8}" destId="{1B71A9BF-AC87-4B04-9308-768EB46DB436}" srcOrd="3" destOrd="0" parTransId="{B2CE8602-B0DA-4392-92BE-412C1CCE221B}" sibTransId="{CAE77B0A-0DFC-40E8-8D24-DD59F4D0A46F}"/>
    <dgm:cxn modelId="{BC08E4E2-1492-4872-9398-B2FB36749013}" type="presOf" srcId="{B86DDF2B-CF96-47D7-B3E5-2565210DD571}" destId="{9FCD8C66-E6EE-497F-814A-4AEBB1F9C194}" srcOrd="0" destOrd="0" presId="urn:microsoft.com/office/officeart/2018/2/layout/IconLabelList"/>
    <dgm:cxn modelId="{A172D4EF-7E2E-462E-89C3-D94887D1E788}" type="presOf" srcId="{1B71A9BF-AC87-4B04-9308-768EB46DB436}" destId="{9F556864-A46B-4814-8DB9-3A4493117CE3}" srcOrd="0" destOrd="0" presId="urn:microsoft.com/office/officeart/2018/2/layout/IconLabelList"/>
    <dgm:cxn modelId="{2F03A743-D30F-4147-A690-71F5DB211796}" type="presParOf" srcId="{A3D725D9-D0C2-4B44-BCD0-32CCD4D12BA5}" destId="{7F3AD9AF-9DFE-471E-8645-3E0F56282CB4}" srcOrd="0" destOrd="0" presId="urn:microsoft.com/office/officeart/2018/2/layout/IconLabelList"/>
    <dgm:cxn modelId="{648AF45A-C674-48DC-8D23-7EF8D942B966}" type="presParOf" srcId="{7F3AD9AF-9DFE-471E-8645-3E0F56282CB4}" destId="{03510C29-7D40-4D4D-9CA2-D141C01A0792}" srcOrd="0" destOrd="0" presId="urn:microsoft.com/office/officeart/2018/2/layout/IconLabelList"/>
    <dgm:cxn modelId="{4CBA1AB0-A611-49B3-A572-79A75C22C92B}" type="presParOf" srcId="{7F3AD9AF-9DFE-471E-8645-3E0F56282CB4}" destId="{C86FE59B-74A2-465C-87B0-67D2FA0866F1}" srcOrd="1" destOrd="0" presId="urn:microsoft.com/office/officeart/2018/2/layout/IconLabelList"/>
    <dgm:cxn modelId="{6F408C59-CE24-4872-8552-C5985A1E05E9}" type="presParOf" srcId="{7F3AD9AF-9DFE-471E-8645-3E0F56282CB4}" destId="{9FCD8C66-E6EE-497F-814A-4AEBB1F9C194}" srcOrd="2" destOrd="0" presId="urn:microsoft.com/office/officeart/2018/2/layout/IconLabelList"/>
    <dgm:cxn modelId="{0BFEEA03-B85F-4A1C-8599-13412CF2B087}" type="presParOf" srcId="{A3D725D9-D0C2-4B44-BCD0-32CCD4D12BA5}" destId="{B4191279-8018-465D-8258-77830D4B1BCA}" srcOrd="1" destOrd="0" presId="urn:microsoft.com/office/officeart/2018/2/layout/IconLabelList"/>
    <dgm:cxn modelId="{1955FD1F-F775-4878-A095-8BECF2B20758}" type="presParOf" srcId="{A3D725D9-D0C2-4B44-BCD0-32CCD4D12BA5}" destId="{1E2695E0-C1EA-4C71-B0BD-7919648686D3}" srcOrd="2" destOrd="0" presId="urn:microsoft.com/office/officeart/2018/2/layout/IconLabelList"/>
    <dgm:cxn modelId="{74D1C2AE-5DAE-4FC9-99B0-C6C7F326B3F4}" type="presParOf" srcId="{1E2695E0-C1EA-4C71-B0BD-7919648686D3}" destId="{1F368B9E-5218-4CF7-BFFF-A3167CF52D67}" srcOrd="0" destOrd="0" presId="urn:microsoft.com/office/officeart/2018/2/layout/IconLabelList"/>
    <dgm:cxn modelId="{A92E76B3-FF53-4D4B-ADFA-1B0C9F610F80}" type="presParOf" srcId="{1E2695E0-C1EA-4C71-B0BD-7919648686D3}" destId="{D4D53515-4370-471A-9F9B-66E9B8A8AB5B}" srcOrd="1" destOrd="0" presId="urn:microsoft.com/office/officeart/2018/2/layout/IconLabelList"/>
    <dgm:cxn modelId="{5D66958E-51F4-4B71-8BA3-AE098264516B}" type="presParOf" srcId="{1E2695E0-C1EA-4C71-B0BD-7919648686D3}" destId="{4A6669C6-D6C8-4B7D-9F5A-32442A013E79}" srcOrd="2" destOrd="0" presId="urn:microsoft.com/office/officeart/2018/2/layout/IconLabelList"/>
    <dgm:cxn modelId="{24B4AADA-24BC-464A-AB20-123C0159BBAF}" type="presParOf" srcId="{A3D725D9-D0C2-4B44-BCD0-32CCD4D12BA5}" destId="{CDCCEC5D-84B0-402C-853F-58109951C587}" srcOrd="3" destOrd="0" presId="urn:microsoft.com/office/officeart/2018/2/layout/IconLabelList"/>
    <dgm:cxn modelId="{EE97CD9D-310F-4355-919C-158D963951F3}" type="presParOf" srcId="{A3D725D9-D0C2-4B44-BCD0-32CCD4D12BA5}" destId="{A5EC7042-5E6A-45C1-A56E-B2A8CFBEC1AC}" srcOrd="4" destOrd="0" presId="urn:microsoft.com/office/officeart/2018/2/layout/IconLabelList"/>
    <dgm:cxn modelId="{4FBF7610-2E6E-4DBB-85A2-086B2354087A}" type="presParOf" srcId="{A5EC7042-5E6A-45C1-A56E-B2A8CFBEC1AC}" destId="{E685B19C-6522-4EE1-988B-22F69CFA3433}" srcOrd="0" destOrd="0" presId="urn:microsoft.com/office/officeart/2018/2/layout/IconLabelList"/>
    <dgm:cxn modelId="{625EDC3C-3A12-4F5F-BA58-BF7DA44B69EF}" type="presParOf" srcId="{A5EC7042-5E6A-45C1-A56E-B2A8CFBEC1AC}" destId="{6D64DDE6-3574-42BF-A858-AA63B92C845E}" srcOrd="1" destOrd="0" presId="urn:microsoft.com/office/officeart/2018/2/layout/IconLabelList"/>
    <dgm:cxn modelId="{1345BE4A-2983-4705-8A90-BB0BD268B19B}" type="presParOf" srcId="{A5EC7042-5E6A-45C1-A56E-B2A8CFBEC1AC}" destId="{5D36B41D-27DE-416D-80EC-E9D888C0DD7D}" srcOrd="2" destOrd="0" presId="urn:microsoft.com/office/officeart/2018/2/layout/IconLabelList"/>
    <dgm:cxn modelId="{E471FCCB-0736-49C2-9DAF-106071BF52CE}" type="presParOf" srcId="{A3D725D9-D0C2-4B44-BCD0-32CCD4D12BA5}" destId="{8CD20860-11B8-4D20-B065-6F98A0EFBCF6}" srcOrd="5" destOrd="0" presId="urn:microsoft.com/office/officeart/2018/2/layout/IconLabelList"/>
    <dgm:cxn modelId="{2C5F0D6C-5D5C-406D-8E00-B26606D72FDC}" type="presParOf" srcId="{A3D725D9-D0C2-4B44-BCD0-32CCD4D12BA5}" destId="{37629196-5D41-4314-8995-F1BA06106D89}" srcOrd="6" destOrd="0" presId="urn:microsoft.com/office/officeart/2018/2/layout/IconLabelList"/>
    <dgm:cxn modelId="{55AF9DEA-DD17-4956-B37C-1D38551A813B}" type="presParOf" srcId="{37629196-5D41-4314-8995-F1BA06106D89}" destId="{5C56C0FE-38BD-4706-B73E-D4AE6B9842A7}" srcOrd="0" destOrd="0" presId="urn:microsoft.com/office/officeart/2018/2/layout/IconLabelList"/>
    <dgm:cxn modelId="{94002099-8094-45E4-BFC7-9DC7F93C5310}" type="presParOf" srcId="{37629196-5D41-4314-8995-F1BA06106D89}" destId="{A1D2F26C-D5C0-4199-9781-934E604AB40F}" srcOrd="1" destOrd="0" presId="urn:microsoft.com/office/officeart/2018/2/layout/IconLabelList"/>
    <dgm:cxn modelId="{3489EE8C-F1E7-4062-97B1-EBEE8745764A}" type="presParOf" srcId="{37629196-5D41-4314-8995-F1BA06106D89}" destId="{9F556864-A46B-4814-8DB9-3A4493117CE3}" srcOrd="2" destOrd="0" presId="urn:microsoft.com/office/officeart/2018/2/layout/IconLabelList"/>
    <dgm:cxn modelId="{9BD0ADDD-F7CB-4BE2-B219-9754ED9B720B}" type="presParOf" srcId="{A3D725D9-D0C2-4B44-BCD0-32CCD4D12BA5}" destId="{3C82CAFE-06EA-4998-B771-7F5A29C411BB}" srcOrd="7" destOrd="0" presId="urn:microsoft.com/office/officeart/2018/2/layout/IconLabelList"/>
    <dgm:cxn modelId="{3269B336-0B49-416F-9DAF-B48BA95DAF03}" type="presParOf" srcId="{A3D725D9-D0C2-4B44-BCD0-32CCD4D12BA5}" destId="{226A92AD-68D5-4B28-8379-62706C852345}" srcOrd="8" destOrd="0" presId="urn:microsoft.com/office/officeart/2018/2/layout/IconLabelList"/>
    <dgm:cxn modelId="{CA98E44C-C8B0-405D-86D5-303C20A30AD3}" type="presParOf" srcId="{226A92AD-68D5-4B28-8379-62706C852345}" destId="{4767722B-6DE0-4846-B48B-D1C7DB177B67}" srcOrd="0" destOrd="0" presId="urn:microsoft.com/office/officeart/2018/2/layout/IconLabelList"/>
    <dgm:cxn modelId="{41786401-1A54-4AC2-AC9C-14D02BC6DC8A}" type="presParOf" srcId="{226A92AD-68D5-4B28-8379-62706C852345}" destId="{2A0183DB-B100-4098-AA2B-87CE9BFD449D}" srcOrd="1" destOrd="0" presId="urn:microsoft.com/office/officeart/2018/2/layout/IconLabelList"/>
    <dgm:cxn modelId="{C0D23C8C-E920-4E5B-B609-DF8F2B7F484B}" type="presParOf" srcId="{226A92AD-68D5-4B28-8379-62706C852345}" destId="{0F12FD27-95A3-4648-9A70-BEFB4C0A71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000FF6-654B-4426-AEFD-D041E3F6AB8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34CF0E-03C2-4C0B-8C4A-E72615E6BC02}">
      <dgm:prSet/>
      <dgm:spPr/>
      <dgm:t>
        <a:bodyPr/>
        <a:lstStyle/>
        <a:p>
          <a:r>
            <a:rPr lang="en-US" b="0" i="0"/>
            <a:t>Firebase storage can store files, photos, audio ,video etc.</a:t>
          </a:r>
          <a:endParaRPr lang="en-US"/>
        </a:p>
      </dgm:t>
    </dgm:pt>
    <dgm:pt modelId="{E165616A-3757-4356-A77E-7EF0F83C5A28}" type="parTrans" cxnId="{4C376E63-4218-47FC-9EA6-7F6EB0438AAE}">
      <dgm:prSet/>
      <dgm:spPr/>
      <dgm:t>
        <a:bodyPr/>
        <a:lstStyle/>
        <a:p>
          <a:endParaRPr lang="en-US"/>
        </a:p>
      </dgm:t>
    </dgm:pt>
    <dgm:pt modelId="{CF74C961-10DC-422E-9EEE-74CF9CB6633C}" type="sibTrans" cxnId="{4C376E63-4218-47FC-9EA6-7F6EB0438AAE}">
      <dgm:prSet/>
      <dgm:spPr/>
      <dgm:t>
        <a:bodyPr/>
        <a:lstStyle/>
        <a:p>
          <a:endParaRPr lang="en-US"/>
        </a:p>
      </dgm:t>
    </dgm:pt>
    <dgm:pt modelId="{DD9E1AD0-6969-4CD5-B52B-74603EFB29FF}">
      <dgm:prSet/>
      <dgm:spPr/>
      <dgm:t>
        <a:bodyPr/>
        <a:lstStyle/>
        <a:p>
          <a:r>
            <a:rPr lang="en-US" b="0" i="0"/>
            <a:t>It is a stand-alone solution for uploading user generated content like images and videos from an iOS and Android device, as well as the Web.</a:t>
          </a:r>
          <a:endParaRPr lang="en-US"/>
        </a:p>
      </dgm:t>
    </dgm:pt>
    <dgm:pt modelId="{BE286129-3332-4B63-8E08-4F406633F32F}" type="parTrans" cxnId="{9C18441C-B9DD-46B4-8D17-C91086396A3D}">
      <dgm:prSet/>
      <dgm:spPr/>
      <dgm:t>
        <a:bodyPr/>
        <a:lstStyle/>
        <a:p>
          <a:endParaRPr lang="en-US"/>
        </a:p>
      </dgm:t>
    </dgm:pt>
    <dgm:pt modelId="{60086CCB-85E7-4BAA-8DED-1AC7FDD18EFB}" type="sibTrans" cxnId="{9C18441C-B9DD-46B4-8D17-C91086396A3D}">
      <dgm:prSet/>
      <dgm:spPr/>
      <dgm:t>
        <a:bodyPr/>
        <a:lstStyle/>
        <a:p>
          <a:endParaRPr lang="en-US"/>
        </a:p>
      </dgm:t>
    </dgm:pt>
    <dgm:pt modelId="{E9EF9204-6523-4E13-8C11-04774680A7D6}">
      <dgm:prSet/>
      <dgm:spPr/>
      <dgm:t>
        <a:bodyPr/>
        <a:lstStyle/>
        <a:p>
          <a:r>
            <a:rPr lang="en-US" b="0" i="0"/>
            <a:t>In typical Firebase fashion, there's no server required. Firebase Storage is designed specifically for scale, security, and network resiliency.</a:t>
          </a:r>
          <a:endParaRPr lang="en-US"/>
        </a:p>
      </dgm:t>
    </dgm:pt>
    <dgm:pt modelId="{7C5A74BD-80D2-4E4F-9BE7-5AEDB16B6B12}" type="parTrans" cxnId="{D303995F-6757-4229-BAD8-637EB4C041DE}">
      <dgm:prSet/>
      <dgm:spPr/>
      <dgm:t>
        <a:bodyPr/>
        <a:lstStyle/>
        <a:p>
          <a:endParaRPr lang="en-US"/>
        </a:p>
      </dgm:t>
    </dgm:pt>
    <dgm:pt modelId="{89EAD0EE-8316-4D5B-B6E0-5E9C0957E1EB}" type="sibTrans" cxnId="{D303995F-6757-4229-BAD8-637EB4C041DE}">
      <dgm:prSet/>
      <dgm:spPr/>
      <dgm:t>
        <a:bodyPr/>
        <a:lstStyle/>
        <a:p>
          <a:endParaRPr lang="en-US"/>
        </a:p>
      </dgm:t>
    </dgm:pt>
    <dgm:pt modelId="{31B697CD-371E-478D-91AA-12A7306A1D87}" type="pres">
      <dgm:prSet presAssocID="{00000FF6-654B-4426-AEFD-D041E3F6AB84}" presName="diagram" presStyleCnt="0">
        <dgm:presLayoutVars>
          <dgm:dir/>
          <dgm:resizeHandles val="exact"/>
        </dgm:presLayoutVars>
      </dgm:prSet>
      <dgm:spPr/>
    </dgm:pt>
    <dgm:pt modelId="{E4DDAC99-373B-425A-9678-2BA9EA069D48}" type="pres">
      <dgm:prSet presAssocID="{7134CF0E-03C2-4C0B-8C4A-E72615E6BC02}" presName="node" presStyleLbl="node1" presStyleIdx="0" presStyleCnt="3">
        <dgm:presLayoutVars>
          <dgm:bulletEnabled val="1"/>
        </dgm:presLayoutVars>
      </dgm:prSet>
      <dgm:spPr/>
    </dgm:pt>
    <dgm:pt modelId="{F58F352C-49C5-4D67-910B-5BD557C41757}" type="pres">
      <dgm:prSet presAssocID="{CF74C961-10DC-422E-9EEE-74CF9CB6633C}" presName="sibTrans" presStyleCnt="0"/>
      <dgm:spPr/>
    </dgm:pt>
    <dgm:pt modelId="{EC82D736-71EB-43C6-8CF2-3A8B513DED5F}" type="pres">
      <dgm:prSet presAssocID="{DD9E1AD0-6969-4CD5-B52B-74603EFB29FF}" presName="node" presStyleLbl="node1" presStyleIdx="1" presStyleCnt="3">
        <dgm:presLayoutVars>
          <dgm:bulletEnabled val="1"/>
        </dgm:presLayoutVars>
      </dgm:prSet>
      <dgm:spPr/>
    </dgm:pt>
    <dgm:pt modelId="{688629D1-6E3A-4068-923D-7CB1DB848FB3}" type="pres">
      <dgm:prSet presAssocID="{60086CCB-85E7-4BAA-8DED-1AC7FDD18EFB}" presName="sibTrans" presStyleCnt="0"/>
      <dgm:spPr/>
    </dgm:pt>
    <dgm:pt modelId="{5E8811F4-5C12-4F0E-9980-B796506BA960}" type="pres">
      <dgm:prSet presAssocID="{E9EF9204-6523-4E13-8C11-04774680A7D6}" presName="node" presStyleLbl="node1" presStyleIdx="2" presStyleCnt="3">
        <dgm:presLayoutVars>
          <dgm:bulletEnabled val="1"/>
        </dgm:presLayoutVars>
      </dgm:prSet>
      <dgm:spPr/>
    </dgm:pt>
  </dgm:ptLst>
  <dgm:cxnLst>
    <dgm:cxn modelId="{9C18441C-B9DD-46B4-8D17-C91086396A3D}" srcId="{00000FF6-654B-4426-AEFD-D041E3F6AB84}" destId="{DD9E1AD0-6969-4CD5-B52B-74603EFB29FF}" srcOrd="1" destOrd="0" parTransId="{BE286129-3332-4B63-8E08-4F406633F32F}" sibTransId="{60086CCB-85E7-4BAA-8DED-1AC7FDD18EFB}"/>
    <dgm:cxn modelId="{D303995F-6757-4229-BAD8-637EB4C041DE}" srcId="{00000FF6-654B-4426-AEFD-D041E3F6AB84}" destId="{E9EF9204-6523-4E13-8C11-04774680A7D6}" srcOrd="2" destOrd="0" parTransId="{7C5A74BD-80D2-4E4F-9BE7-5AEDB16B6B12}" sibTransId="{89EAD0EE-8316-4D5B-B6E0-5E9C0957E1EB}"/>
    <dgm:cxn modelId="{4C376E63-4218-47FC-9EA6-7F6EB0438AAE}" srcId="{00000FF6-654B-4426-AEFD-D041E3F6AB84}" destId="{7134CF0E-03C2-4C0B-8C4A-E72615E6BC02}" srcOrd="0" destOrd="0" parTransId="{E165616A-3757-4356-A77E-7EF0F83C5A28}" sibTransId="{CF74C961-10DC-422E-9EEE-74CF9CB6633C}"/>
    <dgm:cxn modelId="{7871F091-C49C-4304-AF69-F336F1BB15F5}" type="presOf" srcId="{7134CF0E-03C2-4C0B-8C4A-E72615E6BC02}" destId="{E4DDAC99-373B-425A-9678-2BA9EA069D48}" srcOrd="0" destOrd="0" presId="urn:microsoft.com/office/officeart/2005/8/layout/default"/>
    <dgm:cxn modelId="{DDF115A9-5C51-4B26-8209-01806AD26043}" type="presOf" srcId="{DD9E1AD0-6969-4CD5-B52B-74603EFB29FF}" destId="{EC82D736-71EB-43C6-8CF2-3A8B513DED5F}" srcOrd="0" destOrd="0" presId="urn:microsoft.com/office/officeart/2005/8/layout/default"/>
    <dgm:cxn modelId="{71F1F9C8-6DDE-4F88-8B88-E1376C0F1E13}" type="presOf" srcId="{00000FF6-654B-4426-AEFD-D041E3F6AB84}" destId="{31B697CD-371E-478D-91AA-12A7306A1D87}" srcOrd="0" destOrd="0" presId="urn:microsoft.com/office/officeart/2005/8/layout/default"/>
    <dgm:cxn modelId="{015E84F3-5717-4AFF-96F2-D546823D2016}" type="presOf" srcId="{E9EF9204-6523-4E13-8C11-04774680A7D6}" destId="{5E8811F4-5C12-4F0E-9980-B796506BA960}" srcOrd="0" destOrd="0" presId="urn:microsoft.com/office/officeart/2005/8/layout/default"/>
    <dgm:cxn modelId="{349274E0-AAF4-4551-9C8B-51C60A800203}" type="presParOf" srcId="{31B697CD-371E-478D-91AA-12A7306A1D87}" destId="{E4DDAC99-373B-425A-9678-2BA9EA069D48}" srcOrd="0" destOrd="0" presId="urn:microsoft.com/office/officeart/2005/8/layout/default"/>
    <dgm:cxn modelId="{26938B95-ED7B-4F75-B198-3720AC1857CD}" type="presParOf" srcId="{31B697CD-371E-478D-91AA-12A7306A1D87}" destId="{F58F352C-49C5-4D67-910B-5BD557C41757}" srcOrd="1" destOrd="0" presId="urn:microsoft.com/office/officeart/2005/8/layout/default"/>
    <dgm:cxn modelId="{E7DDFD31-5C77-4F43-9F08-58725EED3F20}" type="presParOf" srcId="{31B697CD-371E-478D-91AA-12A7306A1D87}" destId="{EC82D736-71EB-43C6-8CF2-3A8B513DED5F}" srcOrd="2" destOrd="0" presId="urn:microsoft.com/office/officeart/2005/8/layout/default"/>
    <dgm:cxn modelId="{4B6B1656-F342-4F60-87D2-9CA7B41858BC}" type="presParOf" srcId="{31B697CD-371E-478D-91AA-12A7306A1D87}" destId="{688629D1-6E3A-4068-923D-7CB1DB848FB3}" srcOrd="3" destOrd="0" presId="urn:microsoft.com/office/officeart/2005/8/layout/default"/>
    <dgm:cxn modelId="{7C1B0306-04E5-4D5C-BD76-D99DE720B689}" type="presParOf" srcId="{31B697CD-371E-478D-91AA-12A7306A1D87}" destId="{5E8811F4-5C12-4F0E-9980-B796506BA96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116AF-BE70-47BC-8B47-BD5B3823763D}">
      <dsp:nvSpPr>
        <dsp:cNvPr id="0" name=""/>
        <dsp:cNvSpPr/>
      </dsp:nvSpPr>
      <dsp:spPr>
        <a:xfrm>
          <a:off x="0" y="4505082"/>
          <a:ext cx="6391275" cy="7390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Secured and Data monitoring is easy</a:t>
          </a:r>
        </a:p>
      </dsp:txBody>
      <dsp:txXfrm>
        <a:off x="0" y="4505082"/>
        <a:ext cx="6391275" cy="739096"/>
      </dsp:txXfrm>
    </dsp:sp>
    <dsp:sp modelId="{DA8D2870-97FA-4E66-A1BE-27B23D1767D6}">
      <dsp:nvSpPr>
        <dsp:cNvPr id="0" name=""/>
        <dsp:cNvSpPr/>
      </dsp:nvSpPr>
      <dsp:spPr>
        <a:xfrm rot="10800000">
          <a:off x="0" y="3379439"/>
          <a:ext cx="6391275" cy="1136730"/>
        </a:xfrm>
        <a:prstGeom prst="upArrowCallou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Only write front end code</a:t>
          </a:r>
        </a:p>
      </dsp:txBody>
      <dsp:txXfrm rot="10800000">
        <a:off x="0" y="3379439"/>
        <a:ext cx="6391275" cy="738613"/>
      </dsp:txXfrm>
    </dsp:sp>
    <dsp:sp modelId="{F36782FD-8628-473C-85C2-36BBD9F032E1}">
      <dsp:nvSpPr>
        <dsp:cNvPr id="0" name=""/>
        <dsp:cNvSpPr/>
      </dsp:nvSpPr>
      <dsp:spPr>
        <a:xfrm rot="10800000">
          <a:off x="0" y="2253795"/>
          <a:ext cx="6391275" cy="1136730"/>
        </a:xfrm>
        <a:prstGeom prst="upArrowCallou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 be used as Backend service.</a:t>
          </a:r>
        </a:p>
      </dsp:txBody>
      <dsp:txXfrm rot="10800000">
        <a:off x="0" y="2253795"/>
        <a:ext cx="6391275" cy="738613"/>
      </dsp:txXfrm>
    </dsp:sp>
    <dsp:sp modelId="{526F1A6C-F185-406D-AE1D-05BA966BBB17}">
      <dsp:nvSpPr>
        <dsp:cNvPr id="0" name=""/>
        <dsp:cNvSpPr/>
      </dsp:nvSpPr>
      <dsp:spPr>
        <a:xfrm rot="10800000">
          <a:off x="0" y="1128151"/>
          <a:ext cx="6391275" cy="1136730"/>
        </a:xfrm>
        <a:prstGeom prst="upArrowCallou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Without Server-side programming ,applications can be created.</a:t>
          </a:r>
        </a:p>
      </dsp:txBody>
      <dsp:txXfrm rot="10800000">
        <a:off x="0" y="1128151"/>
        <a:ext cx="6391275" cy="738613"/>
      </dsp:txXfrm>
    </dsp:sp>
    <dsp:sp modelId="{386EAC92-F64F-4F49-A5E4-5B60C5F45E9D}">
      <dsp:nvSpPr>
        <dsp:cNvPr id="0" name=""/>
        <dsp:cNvSpPr/>
      </dsp:nvSpPr>
      <dsp:spPr>
        <a:xfrm rot="10800000">
          <a:off x="0" y="2508"/>
          <a:ext cx="6391275" cy="1136730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a platform for building Android ,iOS and web apps .It provides services like  </a:t>
          </a:r>
        </a:p>
      </dsp:txBody>
      <dsp:txXfrm rot="-10800000">
        <a:off x="0" y="2508"/>
        <a:ext cx="6391275" cy="398992"/>
      </dsp:txXfrm>
    </dsp:sp>
    <dsp:sp modelId="{D3EC5669-58C4-4B01-B49E-A842C78736F7}">
      <dsp:nvSpPr>
        <dsp:cNvPr id="0" name=""/>
        <dsp:cNvSpPr/>
      </dsp:nvSpPr>
      <dsp:spPr>
        <a:xfrm>
          <a:off x="0" y="401500"/>
          <a:ext cx="1597818" cy="339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Authentication</a:t>
          </a:r>
        </a:p>
      </dsp:txBody>
      <dsp:txXfrm>
        <a:off x="0" y="401500"/>
        <a:ext cx="1597818" cy="339882"/>
      </dsp:txXfrm>
    </dsp:sp>
    <dsp:sp modelId="{4535B87F-A0E6-4079-B9CF-439B85830F73}">
      <dsp:nvSpPr>
        <dsp:cNvPr id="0" name=""/>
        <dsp:cNvSpPr/>
      </dsp:nvSpPr>
      <dsp:spPr>
        <a:xfrm>
          <a:off x="1597818" y="401500"/>
          <a:ext cx="1597818" cy="339882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Messaging</a:t>
          </a:r>
        </a:p>
      </dsp:txBody>
      <dsp:txXfrm>
        <a:off x="1597818" y="401500"/>
        <a:ext cx="1597818" cy="339882"/>
      </dsp:txXfrm>
    </dsp:sp>
    <dsp:sp modelId="{24B88C30-553A-4C70-A24C-0D1DFFB76C89}">
      <dsp:nvSpPr>
        <dsp:cNvPr id="0" name=""/>
        <dsp:cNvSpPr/>
      </dsp:nvSpPr>
      <dsp:spPr>
        <a:xfrm>
          <a:off x="3195637" y="401500"/>
          <a:ext cx="1597818" cy="339882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Cloud storage</a:t>
          </a:r>
        </a:p>
      </dsp:txBody>
      <dsp:txXfrm>
        <a:off x="3195637" y="401500"/>
        <a:ext cx="1597818" cy="339882"/>
      </dsp:txXfrm>
    </dsp:sp>
    <dsp:sp modelId="{3BA14EE1-B2AF-4C6A-A6B7-84C08556D9E1}">
      <dsp:nvSpPr>
        <dsp:cNvPr id="0" name=""/>
        <dsp:cNvSpPr/>
      </dsp:nvSpPr>
      <dsp:spPr>
        <a:xfrm>
          <a:off x="4793456" y="401500"/>
          <a:ext cx="1597818" cy="339882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Real time database and many more		</a:t>
          </a:r>
        </a:p>
      </dsp:txBody>
      <dsp:txXfrm>
        <a:off x="4793456" y="401500"/>
        <a:ext cx="1597818" cy="339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F1A0-9907-41C9-A74A-7878D4EBBF74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D9538-6EF6-40E2-8D11-78ACA6137976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B94AE-3E91-414D-96AD-3D535998F9A0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Founded by Andrew Lee and James Tamplin in 2011</a:t>
          </a:r>
        </a:p>
      </dsp:txBody>
      <dsp:txXfrm>
        <a:off x="1730984" y="640"/>
        <a:ext cx="4660290" cy="1498687"/>
      </dsp:txXfrm>
    </dsp:sp>
    <dsp:sp modelId="{4AC78E9A-5C3E-4ECA-8B3E-1E50A0151659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06C2E-BABE-4E56-BE23-ECEFBC34576B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FF68-6B91-48AD-BE6A-2314C6FBB559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2014 all its rights are purchased by Google.</a:t>
          </a:r>
        </a:p>
      </dsp:txBody>
      <dsp:txXfrm>
        <a:off x="1730984" y="1873999"/>
        <a:ext cx="4660290" cy="1498687"/>
      </dsp:txXfrm>
    </dsp:sp>
    <dsp:sp modelId="{2AF98045-B821-4B65-80A7-C2812185E4F4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38D93-4CAA-458D-9EA6-3905425E195E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FCA11-D532-4062-9BC7-4C16BCD433E0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Initially it is developed for database later it is further extended as a Full App development.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93D9-E1C8-47F3-AE8F-E9C662C85388}">
      <dsp:nvSpPr>
        <dsp:cNvPr id="0" name=""/>
        <dsp:cNvSpPr/>
      </dsp:nvSpPr>
      <dsp:spPr>
        <a:xfrm>
          <a:off x="0" y="2786"/>
          <a:ext cx="9625383" cy="576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04AD2-5959-4939-B2D8-1E48AD808D11}">
      <dsp:nvSpPr>
        <dsp:cNvPr id="0" name=""/>
        <dsp:cNvSpPr/>
      </dsp:nvSpPr>
      <dsp:spPr>
        <a:xfrm>
          <a:off x="174403" y="132508"/>
          <a:ext cx="317407" cy="317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8E0B2-ECFA-44F0-88C2-12117D9D4BA3}">
      <dsp:nvSpPr>
        <dsp:cNvPr id="0" name=""/>
        <dsp:cNvSpPr/>
      </dsp:nvSpPr>
      <dsp:spPr>
        <a:xfrm>
          <a:off x="666214" y="2786"/>
          <a:ext cx="8919152" cy="64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4" tIns="68644" rIns="68644" bIns="686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Creation of application can be done without any backend server.</a:t>
          </a:r>
          <a:endParaRPr lang="en-US" sz="2000" kern="1200" dirty="0"/>
        </a:p>
      </dsp:txBody>
      <dsp:txXfrm>
        <a:off x="666214" y="2786"/>
        <a:ext cx="8919152" cy="648607"/>
      </dsp:txXfrm>
    </dsp:sp>
    <dsp:sp modelId="{5DC49AF4-302E-4F2D-8E68-3691B3490ADF}">
      <dsp:nvSpPr>
        <dsp:cNvPr id="0" name=""/>
        <dsp:cNvSpPr/>
      </dsp:nvSpPr>
      <dsp:spPr>
        <a:xfrm>
          <a:off x="0" y="867678"/>
          <a:ext cx="9625383" cy="576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B068B-09F5-4750-867F-A5F93FBA6AEB}">
      <dsp:nvSpPr>
        <dsp:cNvPr id="0" name=""/>
        <dsp:cNvSpPr/>
      </dsp:nvSpPr>
      <dsp:spPr>
        <a:xfrm>
          <a:off x="174403" y="943268"/>
          <a:ext cx="317407" cy="317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E02FB-4CA4-45B6-91C1-9E2B14FD49C1}">
      <dsp:nvSpPr>
        <dsp:cNvPr id="0" name=""/>
        <dsp:cNvSpPr/>
      </dsp:nvSpPr>
      <dsp:spPr>
        <a:xfrm>
          <a:off x="666214" y="813546"/>
          <a:ext cx="8919152" cy="64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4" tIns="68644" rIns="68644" bIns="686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uses Json so it is faster than any other backend web services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666214" y="813546"/>
        <a:ext cx="8919152" cy="648607"/>
      </dsp:txXfrm>
    </dsp:sp>
    <dsp:sp modelId="{4A7BF5DD-885A-4212-A11E-7CAE0302D4B0}">
      <dsp:nvSpPr>
        <dsp:cNvPr id="0" name=""/>
        <dsp:cNvSpPr/>
      </dsp:nvSpPr>
      <dsp:spPr>
        <a:xfrm>
          <a:off x="0" y="1624306"/>
          <a:ext cx="9625383" cy="576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D7812-DF35-4353-81CE-27CFCDFC1D32}">
      <dsp:nvSpPr>
        <dsp:cNvPr id="0" name=""/>
        <dsp:cNvSpPr/>
      </dsp:nvSpPr>
      <dsp:spPr>
        <a:xfrm>
          <a:off x="174403" y="1754028"/>
          <a:ext cx="317407" cy="317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B4D48-E943-4239-801F-1F48F4243306}">
      <dsp:nvSpPr>
        <dsp:cNvPr id="0" name=""/>
        <dsp:cNvSpPr/>
      </dsp:nvSpPr>
      <dsp:spPr>
        <a:xfrm>
          <a:off x="666214" y="1624306"/>
          <a:ext cx="8919152" cy="64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4" tIns="68644" rIns="68644" bIns="686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has libraries for JAVA, JavaScript, Android and iOS.</a:t>
          </a:r>
          <a:endParaRPr lang="en-US" sz="2000" kern="1200" dirty="0"/>
        </a:p>
      </dsp:txBody>
      <dsp:txXfrm>
        <a:off x="666214" y="1624306"/>
        <a:ext cx="8919152" cy="648607"/>
      </dsp:txXfrm>
    </dsp:sp>
    <dsp:sp modelId="{6FF14D49-5BEE-49A4-862A-C4CECBFFC232}">
      <dsp:nvSpPr>
        <dsp:cNvPr id="0" name=""/>
        <dsp:cNvSpPr/>
      </dsp:nvSpPr>
      <dsp:spPr>
        <a:xfrm>
          <a:off x="0" y="2509920"/>
          <a:ext cx="9625383" cy="576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E6CC9-10AC-4D98-B4FB-BF02F1B902C3}">
      <dsp:nvSpPr>
        <dsp:cNvPr id="0" name=""/>
        <dsp:cNvSpPr/>
      </dsp:nvSpPr>
      <dsp:spPr>
        <a:xfrm>
          <a:off x="174573" y="2564787"/>
          <a:ext cx="317407" cy="317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E2FD-7735-49E6-8EF3-5DF30DC2BC33}">
      <dsp:nvSpPr>
        <dsp:cNvPr id="0" name=""/>
        <dsp:cNvSpPr/>
      </dsp:nvSpPr>
      <dsp:spPr>
        <a:xfrm>
          <a:off x="666555" y="2435066"/>
          <a:ext cx="8875508" cy="648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4" tIns="68644" rIns="68644" bIns="686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automatically saves data to backend and can be used in any instances of application through  synchronization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666555" y="2435066"/>
        <a:ext cx="8875508" cy="648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10C29-7D40-4D4D-9CA2-D141C01A0792}">
      <dsp:nvSpPr>
        <dsp:cNvPr id="0" name=""/>
        <dsp:cNvSpPr/>
      </dsp:nvSpPr>
      <dsp:spPr>
        <a:xfrm>
          <a:off x="467378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D8C66-E6EE-497F-814A-4AEBB1F9C194}">
      <dsp:nvSpPr>
        <dsp:cNvPr id="0" name=""/>
        <dsp:cNvSpPr/>
      </dsp:nvSpPr>
      <dsp:spPr>
        <a:xfrm>
          <a:off x="331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totally cloud based, NoSQL, JSON.</a:t>
          </a:r>
        </a:p>
      </dsp:txBody>
      <dsp:txXfrm>
        <a:off x="3316" y="1880174"/>
        <a:ext cx="1687500" cy="675000"/>
      </dsp:txXfrm>
    </dsp:sp>
    <dsp:sp modelId="{1F368B9E-5218-4CF7-BFFF-A3167CF52D67}">
      <dsp:nvSpPr>
        <dsp:cNvPr id="0" name=""/>
        <dsp:cNvSpPr/>
      </dsp:nvSpPr>
      <dsp:spPr>
        <a:xfrm>
          <a:off x="2450191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669C6-D6C8-4B7D-9F5A-32442A013E79}">
      <dsp:nvSpPr>
        <dsp:cNvPr id="0" name=""/>
        <dsp:cNvSpPr/>
      </dsp:nvSpPr>
      <dsp:spPr>
        <a:xfrm>
          <a:off x="1986128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Synchronization is done in real time</a:t>
          </a:r>
        </a:p>
      </dsp:txBody>
      <dsp:txXfrm>
        <a:off x="1986128" y="1880174"/>
        <a:ext cx="1687500" cy="675000"/>
      </dsp:txXfrm>
    </dsp:sp>
    <dsp:sp modelId="{E685B19C-6522-4EE1-988B-22F69CFA3433}">
      <dsp:nvSpPr>
        <dsp:cNvPr id="0" name=""/>
        <dsp:cNvSpPr/>
      </dsp:nvSpPr>
      <dsp:spPr>
        <a:xfrm>
          <a:off x="4433004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6B41D-27DE-416D-80EC-E9D888C0DD7D}">
      <dsp:nvSpPr>
        <dsp:cNvPr id="0" name=""/>
        <dsp:cNvSpPr/>
      </dsp:nvSpPr>
      <dsp:spPr>
        <a:xfrm>
          <a:off x="3968941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stores data and Objects as JSON</a:t>
          </a:r>
        </a:p>
      </dsp:txBody>
      <dsp:txXfrm>
        <a:off x="3968941" y="1880174"/>
        <a:ext cx="1687500" cy="675000"/>
      </dsp:txXfrm>
    </dsp:sp>
    <dsp:sp modelId="{5C56C0FE-38BD-4706-B73E-D4AE6B9842A7}">
      <dsp:nvSpPr>
        <dsp:cNvPr id="0" name=""/>
        <dsp:cNvSpPr/>
      </dsp:nvSpPr>
      <dsp:spPr>
        <a:xfrm>
          <a:off x="6415816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6864-A46B-4814-8DB9-3A4493117CE3}">
      <dsp:nvSpPr>
        <dsp:cNvPr id="0" name=""/>
        <dsp:cNvSpPr/>
      </dsp:nvSpPr>
      <dsp:spPr>
        <a:xfrm>
          <a:off x="5951754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has Security Rules for data validation.</a:t>
          </a:r>
        </a:p>
      </dsp:txBody>
      <dsp:txXfrm>
        <a:off x="5951754" y="1880174"/>
        <a:ext cx="1687500" cy="675000"/>
      </dsp:txXfrm>
    </dsp:sp>
    <dsp:sp modelId="{4767722B-6DE0-4846-B48B-D1C7DB177B67}">
      <dsp:nvSpPr>
        <dsp:cNvPr id="0" name=""/>
        <dsp:cNvSpPr/>
      </dsp:nvSpPr>
      <dsp:spPr>
        <a:xfrm>
          <a:off x="8398629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2FD27-95A3-4648-9A70-BEFB4C0A7153}">
      <dsp:nvSpPr>
        <dsp:cNvPr id="0" name=""/>
        <dsp:cNvSpPr/>
      </dsp:nvSpPr>
      <dsp:spPr>
        <a:xfrm>
          <a:off x="793456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Even works in offline mode.</a:t>
          </a:r>
        </a:p>
      </dsp:txBody>
      <dsp:txXfrm>
        <a:off x="7934566" y="1880174"/>
        <a:ext cx="1687500" cy="67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DAC99-373B-425A-9678-2BA9EA069D48}">
      <dsp:nvSpPr>
        <dsp:cNvPr id="0" name=""/>
        <dsp:cNvSpPr/>
      </dsp:nvSpPr>
      <dsp:spPr>
        <a:xfrm>
          <a:off x="0" y="640850"/>
          <a:ext cx="3007932" cy="18047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Firebase storage can store files, photos, audio ,video etc.</a:t>
          </a:r>
          <a:endParaRPr lang="en-US" sz="1700" kern="1200"/>
        </a:p>
      </dsp:txBody>
      <dsp:txXfrm>
        <a:off x="0" y="640850"/>
        <a:ext cx="3007932" cy="1804759"/>
      </dsp:txXfrm>
    </dsp:sp>
    <dsp:sp modelId="{EC82D736-71EB-43C6-8CF2-3A8B513DED5F}">
      <dsp:nvSpPr>
        <dsp:cNvPr id="0" name=""/>
        <dsp:cNvSpPr/>
      </dsp:nvSpPr>
      <dsp:spPr>
        <a:xfrm>
          <a:off x="3308725" y="640850"/>
          <a:ext cx="3007932" cy="1804759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is a stand-alone solution for uploading user generated content like images and videos from an iOS and Android device, as well as the Web.</a:t>
          </a:r>
          <a:endParaRPr lang="en-US" sz="1700" kern="1200"/>
        </a:p>
      </dsp:txBody>
      <dsp:txXfrm>
        <a:off x="3308725" y="640850"/>
        <a:ext cx="3007932" cy="1804759"/>
      </dsp:txXfrm>
    </dsp:sp>
    <dsp:sp modelId="{5E8811F4-5C12-4F0E-9980-B796506BA960}">
      <dsp:nvSpPr>
        <dsp:cNvPr id="0" name=""/>
        <dsp:cNvSpPr/>
      </dsp:nvSpPr>
      <dsp:spPr>
        <a:xfrm>
          <a:off x="6617450" y="640850"/>
          <a:ext cx="3007932" cy="1804759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 typical Firebase fashion, there's no server required. Firebase Storage is designed specifically for scale, security, and network resiliency.</a:t>
          </a:r>
          <a:endParaRPr lang="en-US" sz="1700" kern="1200"/>
        </a:p>
      </dsp:txBody>
      <dsp:txXfrm>
        <a:off x="6617450" y="640850"/>
        <a:ext cx="3007932" cy="1804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B278-B959-439B-83E5-824BA2C5C3C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1F589-5A9C-4390-8625-9F9B2BC5D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1F589-5A9C-4390-8625-9F9B2BC5D9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8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5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DB7CF0-DCDE-4BEE-8111-5C7D0C463F2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278A53-4610-48DA-A3B4-5A28A3DF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64CEC-5290-4B19-8E15-6770F652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620257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FIREBASE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C9D61-5E23-4EA3-9D7F-E0BE0B5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4777380"/>
            <a:ext cx="620257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cap="all"/>
              <a:t>																																																					Divakar Chowdary kamma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F8020F2-EB66-428C-BAE7-B6314232C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8" b="-2"/>
          <a:stretch/>
        </p:blipFill>
        <p:spPr>
          <a:xfrm>
            <a:off x="8038005" y="471948"/>
            <a:ext cx="3677632" cy="5909207"/>
          </a:xfrm>
          <a:prstGeom prst="rect">
            <a:avLst/>
          </a:prstGeom>
          <a:ln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6FB35D-9507-4E18-883E-A61D9FDE2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39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710-E63C-47C8-A7E2-528F713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DATABASE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36B-7744-4A50-B088-A19E6837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for mobile needs to be:</a:t>
            </a:r>
          </a:p>
          <a:p>
            <a:pPr lvl="1"/>
            <a:r>
              <a:rPr lang="en-US" dirty="0"/>
              <a:t>Lightweight since storage is limited in mobiles</a:t>
            </a:r>
          </a:p>
          <a:p>
            <a:pPr lvl="1"/>
            <a:r>
              <a:rPr lang="en-US" dirty="0"/>
              <a:t>No server requirement</a:t>
            </a:r>
          </a:p>
          <a:p>
            <a:pPr lvl="1"/>
            <a:r>
              <a:rPr lang="en-US" dirty="0"/>
              <a:t>Fast and secure</a:t>
            </a:r>
          </a:p>
          <a:p>
            <a:pPr lvl="1"/>
            <a:r>
              <a:rPr lang="en-US" dirty="0"/>
              <a:t>Included libraries</a:t>
            </a:r>
          </a:p>
          <a:p>
            <a:pPr lvl="1"/>
            <a:r>
              <a:rPr lang="en-US" dirty="0"/>
              <a:t>Low memory and power consumption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4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84E2-81AA-4D4B-B665-CE344316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093F-1E87-45B1-A544-E0D7682E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cloud messaging is a cross platform messaging  solution that lets you to deliver messages at free cost.</a:t>
            </a:r>
          </a:p>
          <a:p>
            <a:r>
              <a:rPr lang="en-US" dirty="0"/>
              <a:t>It is a free service that helps Android and iOS  developers to send data from servers to their applications, and upstream messages back to the cloud from the user's device.</a:t>
            </a:r>
          </a:p>
          <a:p>
            <a:r>
              <a:rPr lang="en-US" dirty="0"/>
              <a:t>If you need to integrate the Push Notification into your  app, you need to use the Firebase Cloud Messaging Service.</a:t>
            </a:r>
          </a:p>
        </p:txBody>
      </p:sp>
    </p:spTree>
    <p:extLst>
      <p:ext uri="{BB962C8B-B14F-4D97-AF65-F5344CB8AC3E}">
        <p14:creationId xmlns:p14="http://schemas.microsoft.com/office/powerpoint/2010/main" val="138969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037B-0DBD-4531-BB57-E5AD9AF4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FIREBASE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5BC379-7852-49E0-A4EB-175F6D728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5749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47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C849-EFBF-4358-8E6A-801FEFE5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181C-3B88-479E-B437-9EA0AC83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Offline Synchronization</a:t>
            </a:r>
            <a:r>
              <a:rPr lang="en-US" sz="2000" dirty="0"/>
              <a:t> allows users to interact with a mobile app for viewing, adding, or modifying data even when there is no network connection. </a:t>
            </a:r>
          </a:p>
          <a:p>
            <a:r>
              <a:rPr lang="en-US" sz="2000" dirty="0"/>
              <a:t>Changes are stored in a local database. Once the device is back online, these changes are synced with the remote backend.</a:t>
            </a:r>
          </a:p>
          <a:p>
            <a:r>
              <a:rPr lang="en-US" sz="2000" dirty="0"/>
              <a:t>Offline mode  is supported only in Android, iOS, and web apps. To use offline persistence there is no need of any changes to the code.</a:t>
            </a:r>
          </a:p>
        </p:txBody>
      </p:sp>
    </p:spTree>
    <p:extLst>
      <p:ext uri="{BB962C8B-B14F-4D97-AF65-F5344CB8AC3E}">
        <p14:creationId xmlns:p14="http://schemas.microsoft.com/office/powerpoint/2010/main" val="36031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2153E-69A4-47F1-A1E4-989B0BEA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Other Functionalities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65452F-1FBA-496C-83AE-14326424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b="1"/>
              <a:t>Firebase Crash Reports:</a:t>
            </a:r>
          </a:p>
          <a:p>
            <a:pPr lvl="2"/>
            <a:r>
              <a:rPr lang="en-US" sz="2000"/>
              <a:t>Firebase Crashlytics is a lightweight, Realtime crash reporter that helps you track, prioritize, and fix stability issues to improve your app quality</a:t>
            </a:r>
            <a:endParaRPr lang="en-US" sz="2000" b="1"/>
          </a:p>
          <a:p>
            <a:r>
              <a:rPr lang="en-US" sz="2000" b="1"/>
              <a:t>Test Lab:</a:t>
            </a:r>
          </a:p>
          <a:p>
            <a:pPr lvl="2"/>
            <a:r>
              <a:rPr lang="en-US" sz="2000"/>
              <a:t>Firebase Test Lab is a cloud-based app-testing infrastructure. With one operation, you can test your Android or iOS app across a wide variety of devices and device configurations, and see the results including logs, videos, and screenshots in the Firebase console.</a:t>
            </a:r>
          </a:p>
        </p:txBody>
      </p:sp>
    </p:spTree>
    <p:extLst>
      <p:ext uri="{BB962C8B-B14F-4D97-AF65-F5344CB8AC3E}">
        <p14:creationId xmlns:p14="http://schemas.microsoft.com/office/powerpoint/2010/main" val="185235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49EE-9F33-486F-8CF1-A416987C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Performance Monitoring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989760E-3983-464C-9517-65F69BDA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2079717"/>
            <a:ext cx="4828707" cy="2716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A1E4-A257-4162-BBCA-1478F603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1700" b="1">
                <a:solidFill>
                  <a:srgbClr val="FFFFFF"/>
                </a:solidFill>
              </a:rPr>
              <a:t>Keep app fast and responsive:</a:t>
            </a:r>
            <a:r>
              <a:rPr lang="en-US" sz="1700">
                <a:solidFill>
                  <a:srgbClr val="FFFFFF"/>
                </a:solidFill>
              </a:rPr>
              <a:t> Get information how your app works from users' point of view with automatic and customized tracking.</a:t>
            </a:r>
          </a:p>
          <a:p>
            <a:r>
              <a:rPr lang="en-US" sz="1700" b="1">
                <a:solidFill>
                  <a:srgbClr val="FFFFFF"/>
                </a:solidFill>
              </a:rPr>
              <a:t>Users Traces to get Performance: </a:t>
            </a:r>
            <a:r>
              <a:rPr lang="en-US" sz="1700">
                <a:solidFill>
                  <a:srgbClr val="FFFFFF"/>
                </a:solidFill>
              </a:rPr>
              <a:t>using this traces you can understand in which context your app has performance issues.</a:t>
            </a:r>
          </a:p>
          <a:p>
            <a:r>
              <a:rPr lang="en-US" sz="1700" b="1">
                <a:solidFill>
                  <a:srgbClr val="FFFFFF"/>
                </a:solidFill>
              </a:rPr>
              <a:t>Keep your eyes on Network: </a:t>
            </a:r>
            <a:r>
              <a:rPr lang="en-US" sz="1700">
                <a:solidFill>
                  <a:srgbClr val="FFFFFF"/>
                </a:solidFill>
              </a:rPr>
              <a:t>You can track response time, pay load, success rates.</a:t>
            </a:r>
          </a:p>
          <a:p>
            <a:r>
              <a:rPr lang="en-US" sz="1700" b="1">
                <a:solidFill>
                  <a:srgbClr val="FFFFFF"/>
                </a:solidFill>
              </a:rPr>
              <a:t>Pinpoint the origin of issues: </a:t>
            </a:r>
            <a:r>
              <a:rPr lang="en-US" sz="1700">
                <a:solidFill>
                  <a:srgbClr val="FFFFFF"/>
                </a:solidFill>
              </a:rPr>
              <a:t>Break down both traces and network into required dimensions to break down issues.</a:t>
            </a:r>
            <a:endParaRPr lang="en-US" sz="1700" b="1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4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3D954-055E-4D85-B31B-5963D363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Firebase Extensions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2E36B-65AD-4DD2-A879-E27BF8440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12391" r="22709" b="12660"/>
          <a:stretch/>
        </p:blipFill>
        <p:spPr>
          <a:xfrm>
            <a:off x="1287581" y="1113063"/>
            <a:ext cx="611527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03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C076-5A73-4D67-875A-359E098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DFE0-9DAD-4BE4-8198-DD64B89D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features that can be used in your app</a:t>
            </a:r>
          </a:p>
          <a:p>
            <a:pPr lvl="2"/>
            <a:r>
              <a:rPr lang="en-US" dirty="0"/>
              <a:t>Adding chat </a:t>
            </a:r>
          </a:p>
          <a:p>
            <a:pPr lvl="2"/>
            <a:r>
              <a:rPr lang="en-US" dirty="0"/>
              <a:t>Optimize ads </a:t>
            </a:r>
          </a:p>
          <a:p>
            <a:pPr lvl="2"/>
            <a:r>
              <a:rPr lang="en-US" dirty="0"/>
              <a:t>Add personalization welcome screen for users</a:t>
            </a:r>
          </a:p>
          <a:p>
            <a:pPr lvl="2"/>
            <a:r>
              <a:rPr lang="en-US" dirty="0"/>
              <a:t>Sharing photos</a:t>
            </a:r>
          </a:p>
          <a:p>
            <a:pPr lvl="2"/>
            <a:r>
              <a:rPr lang="en-US" dirty="0"/>
              <a:t>Can process payments without 3</a:t>
            </a:r>
            <a:r>
              <a:rPr lang="en-US" baseline="30000" dirty="0"/>
              <a:t>rd</a:t>
            </a:r>
            <a:r>
              <a:rPr lang="en-US" dirty="0"/>
              <a:t> party server</a:t>
            </a:r>
          </a:p>
          <a:p>
            <a:pPr lvl="2"/>
            <a:r>
              <a:rPr lang="en-US" dirty="0"/>
              <a:t>Releasing beta versions for few users before releasing a main version</a:t>
            </a:r>
          </a:p>
        </p:txBody>
      </p:sp>
    </p:spTree>
    <p:extLst>
      <p:ext uri="{BB962C8B-B14F-4D97-AF65-F5344CB8AC3E}">
        <p14:creationId xmlns:p14="http://schemas.microsoft.com/office/powerpoint/2010/main" val="200224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875D3-A735-4D14-9BA6-1A67E8CD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Popular companies Using Firebase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0613DB-EA1E-4258-BAF5-3AA8F067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0" r="733"/>
          <a:stretch/>
        </p:blipFill>
        <p:spPr>
          <a:xfrm>
            <a:off x="1109763" y="2331719"/>
            <a:ext cx="6395937" cy="27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3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913E-64B3-4D06-883A-CC8B7074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DAA3-6788-47C9-805C-A2B26D4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  <a:p>
            <a:r>
              <a:rPr lang="en-US" dirty="0"/>
              <a:t>Realm DB</a:t>
            </a:r>
          </a:p>
          <a:p>
            <a:r>
              <a:rPr lang="en-US" dirty="0"/>
              <a:t>ORMLite</a:t>
            </a:r>
          </a:p>
          <a:p>
            <a:r>
              <a:rPr lang="en-US" dirty="0"/>
              <a:t>Berkeley Db</a:t>
            </a:r>
          </a:p>
          <a:p>
            <a:r>
              <a:rPr lang="en-US" dirty="0"/>
              <a:t>Couchbase Lite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0679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88D3B1-0892-4C6F-AD6B-CDB79491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Firebase?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1" name="Text Placeholder 3">
            <a:extLst>
              <a:ext uri="{FF2B5EF4-FFF2-40B4-BE49-F238E27FC236}">
                <a16:creationId xmlns:a16="http://schemas.microsoft.com/office/drawing/2014/main" id="{3C55055A-36F8-43D8-B554-E3FE70D29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94719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8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1C4D1-6948-4D03-99DE-0BBFA1F0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HOW TO CONNECT FIREBASE?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5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7D6-544A-4D28-AD1F-A70CC6B2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90F97B-02F9-46D1-B17A-111464849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72822"/>
            <a:ext cx="88905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Before running check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the Firebase SDK for Google Analytics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implementation 'com.google.firebase:firebase-analytics:17.2.2'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// For example, to use Firebase Authentication and Cloud Fire store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implementation 'com.google.firebase:firebase-auth:19.2.0’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  	implementation 'com.google.firebase:firebase-firestore:21.4.0’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Plugin: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classpath ‘com.google.g</a:t>
            </a:r>
            <a:r>
              <a:rPr lang="en-US" altLang="en-US" sz="2000" dirty="0">
                <a:solidFill>
                  <a:srgbClr val="92D050"/>
                </a:solidFill>
              </a:rPr>
              <a:t>ms: google-services:4.3.3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8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DE94F-C88A-4B70-8F5D-0B187BC1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Thankyou!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5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AFB8-AED3-43AD-A51F-AD6BF30E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Developers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7A39D-BB42-4E54-8B25-A98FBCEB9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98130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3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FA31-B38D-4578-9691-4F971A2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Firebase?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3F0BE1-B6D4-4815-91B5-2420B743C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77663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9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5887B-2FF8-438C-81BF-F08D5B2D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ANALYTICS OF FIREBASE</a:t>
            </a:r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07EF9AC9-1840-4FFA-AC52-F8084A8E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607500"/>
            <a:ext cx="6470907" cy="363988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882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B4C0-0A16-411B-856B-65DD052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of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BD31-6B0D-4B80-B8AC-03ECFD0C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is divided into three Modules</a:t>
            </a:r>
          </a:p>
          <a:p>
            <a:pPr lvl="3"/>
            <a:r>
              <a:rPr lang="en-US" sz="2000" dirty="0"/>
              <a:t>Develop</a:t>
            </a:r>
          </a:p>
          <a:p>
            <a:pPr lvl="3"/>
            <a:r>
              <a:rPr lang="en-US" sz="2000" dirty="0"/>
              <a:t>Grow</a:t>
            </a:r>
          </a:p>
          <a:p>
            <a:pPr lvl="3"/>
            <a:r>
              <a:rPr lang="en-US" sz="2000" dirty="0"/>
              <a:t>Earn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A58AB-C3E8-402B-A554-1101F96D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DEVELOP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DEFE-3ECE-4633-A51B-B654A1AE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0A29-0209-42D4-86CA-1DD33D35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and account management</a:t>
            </a:r>
          </a:p>
          <a:p>
            <a:r>
              <a:rPr lang="en-US" dirty="0"/>
              <a:t>Supports: </a:t>
            </a:r>
          </a:p>
          <a:p>
            <a:pPr lvl="4"/>
            <a:r>
              <a:rPr lang="en-US" dirty="0"/>
              <a:t> Email and Password</a:t>
            </a:r>
          </a:p>
          <a:p>
            <a:pPr lvl="4"/>
            <a:r>
              <a:rPr lang="en-US" dirty="0"/>
              <a:t>Supports Resetting password</a:t>
            </a:r>
          </a:p>
          <a:p>
            <a:pPr lvl="4"/>
            <a:r>
              <a:rPr lang="en-US" dirty="0"/>
              <a:t>Account Disable</a:t>
            </a:r>
          </a:p>
          <a:p>
            <a:pPr lvl="4"/>
            <a:r>
              <a:rPr lang="en-US" dirty="0"/>
              <a:t>Existing Auth systems</a:t>
            </a:r>
          </a:p>
          <a:p>
            <a:endParaRPr lang="en-US" dirty="0"/>
          </a:p>
          <a:p>
            <a:r>
              <a:rPr lang="en-US" dirty="0"/>
              <a:t>Provision for own custom Auth Tokens.</a:t>
            </a:r>
          </a:p>
          <a:p>
            <a:r>
              <a:rPr lang="en-US" dirty="0"/>
              <a:t>Provision for phone Authentication.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D7ED07-3432-4595-909B-C00DD7D8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Realtime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69B723-1C13-42CD-9B97-FDD053564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2934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87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FIREBASE</vt:lpstr>
      <vt:lpstr>What is Firebase?</vt:lpstr>
      <vt:lpstr>Developers</vt:lpstr>
      <vt:lpstr>Why Firebase?</vt:lpstr>
      <vt:lpstr> ANALYTICS OF FIREBASE</vt:lpstr>
      <vt:lpstr>Analytics of Firebase</vt:lpstr>
      <vt:lpstr>DEVELOP</vt:lpstr>
      <vt:lpstr>AUTHENTICATION</vt:lpstr>
      <vt:lpstr>Realtime Database</vt:lpstr>
      <vt:lpstr>REQUIRED DATABASE FEATURES</vt:lpstr>
      <vt:lpstr>CLOUD MESSAGING</vt:lpstr>
      <vt:lpstr>FIREBASE STORAGE</vt:lpstr>
      <vt:lpstr>OFFLINE MODE</vt:lpstr>
      <vt:lpstr>Other Functionalities </vt:lpstr>
      <vt:lpstr>Performance Monitoring</vt:lpstr>
      <vt:lpstr>Firebase Extensions</vt:lpstr>
      <vt:lpstr>Other features </vt:lpstr>
      <vt:lpstr>Popular companies Using Firebase</vt:lpstr>
      <vt:lpstr>Other Databases </vt:lpstr>
      <vt:lpstr>HOW TO CONNECT FIREBASE?</vt:lpstr>
      <vt:lpstr>Dependencies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Kamma Divakar Chowdary</dc:creator>
  <cp:lastModifiedBy>Kamma Divakar Chowdary</cp:lastModifiedBy>
  <cp:revision>1</cp:revision>
  <dcterms:created xsi:type="dcterms:W3CDTF">2020-02-06T19:25:32Z</dcterms:created>
  <dcterms:modified xsi:type="dcterms:W3CDTF">2020-02-06T19:25:34Z</dcterms:modified>
</cp:coreProperties>
</file>