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305" r:id="rId3"/>
    <p:sldId id="257" r:id="rId4"/>
    <p:sldId id="289" r:id="rId5"/>
    <p:sldId id="259" r:id="rId6"/>
    <p:sldId id="258" r:id="rId7"/>
    <p:sldId id="260" r:id="rId8"/>
    <p:sldId id="262" r:id="rId9"/>
    <p:sldId id="275" r:id="rId10"/>
    <p:sldId id="276" r:id="rId11"/>
    <p:sldId id="291" r:id="rId12"/>
    <p:sldId id="292" r:id="rId13"/>
    <p:sldId id="293" r:id="rId14"/>
    <p:sldId id="271" r:id="rId15"/>
    <p:sldId id="264" r:id="rId16"/>
    <p:sldId id="265" r:id="rId17"/>
    <p:sldId id="267" r:id="rId18"/>
    <p:sldId id="268" r:id="rId19"/>
    <p:sldId id="269" r:id="rId20"/>
    <p:sldId id="270" r:id="rId21"/>
    <p:sldId id="295" r:id="rId22"/>
    <p:sldId id="278" r:id="rId23"/>
    <p:sldId id="272" r:id="rId24"/>
    <p:sldId id="277" r:id="rId25"/>
    <p:sldId id="279" r:id="rId26"/>
    <p:sldId id="297" r:id="rId27"/>
    <p:sldId id="296" r:id="rId28"/>
    <p:sldId id="298" r:id="rId29"/>
    <p:sldId id="282" r:id="rId30"/>
    <p:sldId id="286" r:id="rId31"/>
    <p:sldId id="299" r:id="rId32"/>
    <p:sldId id="302" r:id="rId33"/>
    <p:sldId id="303" r:id="rId34"/>
    <p:sldId id="30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D0440-D30A-479C-8570-02D0C6844C7C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9B6DDD-B4C2-45A1-894F-4019116882D4}">
      <dgm:prSet/>
      <dgm:spPr/>
      <dgm:t>
        <a:bodyPr/>
        <a:lstStyle/>
        <a:p>
          <a:r>
            <a:rPr lang="en-US" dirty="0"/>
            <a:t>Android Shared Preferences</a:t>
          </a:r>
        </a:p>
      </dgm:t>
    </dgm:pt>
    <dgm:pt modelId="{007117D1-6276-4126-81E5-12C31325F785}" type="parTrans" cxnId="{A50A26AD-0811-42A4-AEA2-30F29E503832}">
      <dgm:prSet/>
      <dgm:spPr/>
      <dgm:t>
        <a:bodyPr/>
        <a:lstStyle/>
        <a:p>
          <a:endParaRPr lang="en-US"/>
        </a:p>
      </dgm:t>
    </dgm:pt>
    <dgm:pt modelId="{446B15CB-5674-49E4-B38D-ECD6C4E7BE06}" type="sibTrans" cxnId="{A50A26AD-0811-42A4-AEA2-30F29E503832}">
      <dgm:prSet/>
      <dgm:spPr/>
      <dgm:t>
        <a:bodyPr/>
        <a:lstStyle/>
        <a:p>
          <a:endParaRPr lang="en-US"/>
        </a:p>
      </dgm:t>
    </dgm:pt>
    <dgm:pt modelId="{A70E1DC9-B089-4EE6-9D27-2A1670BF6AD6}">
      <dgm:prSet/>
      <dgm:spPr/>
      <dgm:t>
        <a:bodyPr/>
        <a:lstStyle/>
        <a:p>
          <a:r>
            <a:rPr lang="en-US"/>
            <a:t>Android Session Management</a:t>
          </a:r>
        </a:p>
      </dgm:t>
    </dgm:pt>
    <dgm:pt modelId="{ADB98A76-A0AA-419A-AACD-F665EBC538B0}" type="parTrans" cxnId="{0692E412-EB58-4B5E-984C-1844B23B6AAB}">
      <dgm:prSet/>
      <dgm:spPr/>
      <dgm:t>
        <a:bodyPr/>
        <a:lstStyle/>
        <a:p>
          <a:endParaRPr lang="en-US"/>
        </a:p>
      </dgm:t>
    </dgm:pt>
    <dgm:pt modelId="{F56B6C99-5BB4-42F2-A537-021B69AF80C4}" type="sibTrans" cxnId="{0692E412-EB58-4B5E-984C-1844B23B6AAB}">
      <dgm:prSet/>
      <dgm:spPr/>
      <dgm:t>
        <a:bodyPr/>
        <a:lstStyle/>
        <a:p>
          <a:endParaRPr lang="en-US"/>
        </a:p>
      </dgm:t>
    </dgm:pt>
    <dgm:pt modelId="{638EB632-E0A6-4B09-B2AF-72CFE54043F6}">
      <dgm:prSet/>
      <dgm:spPr/>
      <dgm:t>
        <a:bodyPr/>
        <a:lstStyle/>
        <a:p>
          <a:r>
            <a:rPr lang="en-US" dirty="0"/>
            <a:t>Android Internal Storage</a:t>
          </a:r>
        </a:p>
      </dgm:t>
    </dgm:pt>
    <dgm:pt modelId="{E9DDE081-89D0-4AA4-AB87-26AD460F825E}" type="parTrans" cxnId="{041ACA35-5FD6-4611-8D52-479715BCF491}">
      <dgm:prSet/>
      <dgm:spPr/>
      <dgm:t>
        <a:bodyPr/>
        <a:lstStyle/>
        <a:p>
          <a:endParaRPr lang="en-US"/>
        </a:p>
      </dgm:t>
    </dgm:pt>
    <dgm:pt modelId="{BEC23DE7-3E28-4ED0-9401-723B6998FBC1}" type="sibTrans" cxnId="{041ACA35-5FD6-4611-8D52-479715BCF491}">
      <dgm:prSet/>
      <dgm:spPr/>
      <dgm:t>
        <a:bodyPr/>
        <a:lstStyle/>
        <a:p>
          <a:endParaRPr lang="en-US"/>
        </a:p>
      </dgm:t>
    </dgm:pt>
    <dgm:pt modelId="{12F64792-944E-421D-BFD1-63FC9A259C30}">
      <dgm:prSet/>
      <dgm:spPr/>
      <dgm:t>
        <a:bodyPr/>
        <a:lstStyle/>
        <a:p>
          <a:r>
            <a:rPr lang="en-US"/>
            <a:t>Android External Storage</a:t>
          </a:r>
        </a:p>
      </dgm:t>
    </dgm:pt>
    <dgm:pt modelId="{3B5AB23F-B5A6-489B-9568-F6D55B651208}" type="parTrans" cxnId="{3E923863-FFB0-4383-AAD0-2AA80A1EBF5A}">
      <dgm:prSet/>
      <dgm:spPr/>
      <dgm:t>
        <a:bodyPr/>
        <a:lstStyle/>
        <a:p>
          <a:endParaRPr lang="en-US"/>
        </a:p>
      </dgm:t>
    </dgm:pt>
    <dgm:pt modelId="{1E1EFBCE-1779-4051-B7E9-CEFFBC518952}" type="sibTrans" cxnId="{3E923863-FFB0-4383-AAD0-2AA80A1EBF5A}">
      <dgm:prSet/>
      <dgm:spPr/>
      <dgm:t>
        <a:bodyPr/>
        <a:lstStyle/>
        <a:p>
          <a:endParaRPr lang="en-US"/>
        </a:p>
      </dgm:t>
    </dgm:pt>
    <dgm:pt modelId="{1E4077EE-A846-4F1D-8D47-84904E5E6EE4}">
      <dgm:prSet/>
      <dgm:spPr/>
      <dgm:t>
        <a:bodyPr/>
        <a:lstStyle/>
        <a:p>
          <a:r>
            <a:rPr lang="en-US"/>
            <a:t>Android SQLite Database</a:t>
          </a:r>
        </a:p>
      </dgm:t>
    </dgm:pt>
    <dgm:pt modelId="{124F0A80-1331-4CB9-AB75-26B6D020185E}" type="parTrans" cxnId="{B357A0AA-B82A-4351-9AD5-6B68383F2015}">
      <dgm:prSet/>
      <dgm:spPr/>
      <dgm:t>
        <a:bodyPr/>
        <a:lstStyle/>
        <a:p>
          <a:endParaRPr lang="en-US"/>
        </a:p>
      </dgm:t>
    </dgm:pt>
    <dgm:pt modelId="{D5BEE795-9534-4149-9FF0-D2B4AFB71FC7}" type="sibTrans" cxnId="{B357A0AA-B82A-4351-9AD5-6B68383F2015}">
      <dgm:prSet/>
      <dgm:spPr/>
      <dgm:t>
        <a:bodyPr/>
        <a:lstStyle/>
        <a:p>
          <a:endParaRPr lang="en-US"/>
        </a:p>
      </dgm:t>
    </dgm:pt>
    <dgm:pt modelId="{38F9368F-62B2-4EA5-B1BC-A039498FD770}" type="pres">
      <dgm:prSet presAssocID="{C4FD0440-D30A-479C-8570-02D0C6844C7C}" presName="linear" presStyleCnt="0">
        <dgm:presLayoutVars>
          <dgm:dir/>
          <dgm:animLvl val="lvl"/>
          <dgm:resizeHandles val="exact"/>
        </dgm:presLayoutVars>
      </dgm:prSet>
      <dgm:spPr/>
    </dgm:pt>
    <dgm:pt modelId="{C89DF46D-3755-4C78-8B09-EA85BD8CADD7}" type="pres">
      <dgm:prSet presAssocID="{119B6DDD-B4C2-45A1-894F-4019116882D4}" presName="parentLin" presStyleCnt="0"/>
      <dgm:spPr/>
    </dgm:pt>
    <dgm:pt modelId="{627B0249-C1D3-48DA-AA6E-464AB3545D9A}" type="pres">
      <dgm:prSet presAssocID="{119B6DDD-B4C2-45A1-894F-4019116882D4}" presName="parentLeftMargin" presStyleLbl="node1" presStyleIdx="0" presStyleCnt="5"/>
      <dgm:spPr/>
    </dgm:pt>
    <dgm:pt modelId="{45EA913F-79F3-4797-9D06-1635A3921FFB}" type="pres">
      <dgm:prSet presAssocID="{119B6DDD-B4C2-45A1-894F-4019116882D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A8528D5-EE57-4A93-AEEE-5CBF66211F8C}" type="pres">
      <dgm:prSet presAssocID="{119B6DDD-B4C2-45A1-894F-4019116882D4}" presName="negativeSpace" presStyleCnt="0"/>
      <dgm:spPr/>
    </dgm:pt>
    <dgm:pt modelId="{C3D6548D-C922-4665-A7E5-C6708D0435F7}" type="pres">
      <dgm:prSet presAssocID="{119B6DDD-B4C2-45A1-894F-4019116882D4}" presName="childText" presStyleLbl="conFgAcc1" presStyleIdx="0" presStyleCnt="5">
        <dgm:presLayoutVars>
          <dgm:bulletEnabled val="1"/>
        </dgm:presLayoutVars>
      </dgm:prSet>
      <dgm:spPr/>
    </dgm:pt>
    <dgm:pt modelId="{BEE16A28-5EEC-4060-B781-0EC27082041A}" type="pres">
      <dgm:prSet presAssocID="{446B15CB-5674-49E4-B38D-ECD6C4E7BE06}" presName="spaceBetweenRectangles" presStyleCnt="0"/>
      <dgm:spPr/>
    </dgm:pt>
    <dgm:pt modelId="{98FD95C3-D7D4-46DF-9091-4DE0435C330B}" type="pres">
      <dgm:prSet presAssocID="{A70E1DC9-B089-4EE6-9D27-2A1670BF6AD6}" presName="parentLin" presStyleCnt="0"/>
      <dgm:spPr/>
    </dgm:pt>
    <dgm:pt modelId="{F61681E1-41C6-48B9-B236-618D1ACA47AD}" type="pres">
      <dgm:prSet presAssocID="{A70E1DC9-B089-4EE6-9D27-2A1670BF6AD6}" presName="parentLeftMargin" presStyleLbl="node1" presStyleIdx="0" presStyleCnt="5"/>
      <dgm:spPr/>
    </dgm:pt>
    <dgm:pt modelId="{7F07AB64-8573-4F94-8DBC-7022E37E6CB4}" type="pres">
      <dgm:prSet presAssocID="{A70E1DC9-B089-4EE6-9D27-2A1670BF6AD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F2DEF26-DE37-418D-8205-4E9884BFA821}" type="pres">
      <dgm:prSet presAssocID="{A70E1DC9-B089-4EE6-9D27-2A1670BF6AD6}" presName="negativeSpace" presStyleCnt="0"/>
      <dgm:spPr/>
    </dgm:pt>
    <dgm:pt modelId="{ED40C04F-5471-495A-9BA8-332B8FAD5535}" type="pres">
      <dgm:prSet presAssocID="{A70E1DC9-B089-4EE6-9D27-2A1670BF6AD6}" presName="childText" presStyleLbl="conFgAcc1" presStyleIdx="1" presStyleCnt="5">
        <dgm:presLayoutVars>
          <dgm:bulletEnabled val="1"/>
        </dgm:presLayoutVars>
      </dgm:prSet>
      <dgm:spPr/>
    </dgm:pt>
    <dgm:pt modelId="{7CA8E4A5-5135-4250-A8BE-5DE58785C411}" type="pres">
      <dgm:prSet presAssocID="{F56B6C99-5BB4-42F2-A537-021B69AF80C4}" presName="spaceBetweenRectangles" presStyleCnt="0"/>
      <dgm:spPr/>
    </dgm:pt>
    <dgm:pt modelId="{F7CA6D7E-0963-4138-A224-93FE934EF907}" type="pres">
      <dgm:prSet presAssocID="{638EB632-E0A6-4B09-B2AF-72CFE54043F6}" presName="parentLin" presStyleCnt="0"/>
      <dgm:spPr/>
    </dgm:pt>
    <dgm:pt modelId="{E451A8BB-3AED-4F15-A10B-5E24AF89CA18}" type="pres">
      <dgm:prSet presAssocID="{638EB632-E0A6-4B09-B2AF-72CFE54043F6}" presName="parentLeftMargin" presStyleLbl="node1" presStyleIdx="1" presStyleCnt="5"/>
      <dgm:spPr/>
    </dgm:pt>
    <dgm:pt modelId="{B131EA86-0EF6-45AD-9E37-71DAA0B7F88B}" type="pres">
      <dgm:prSet presAssocID="{638EB632-E0A6-4B09-B2AF-72CFE54043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310556-5503-45FF-B3F5-17731456B56C}" type="pres">
      <dgm:prSet presAssocID="{638EB632-E0A6-4B09-B2AF-72CFE54043F6}" presName="negativeSpace" presStyleCnt="0"/>
      <dgm:spPr/>
    </dgm:pt>
    <dgm:pt modelId="{3053EE47-7326-4477-A076-8E45F4C82338}" type="pres">
      <dgm:prSet presAssocID="{638EB632-E0A6-4B09-B2AF-72CFE54043F6}" presName="childText" presStyleLbl="conFgAcc1" presStyleIdx="2" presStyleCnt="5">
        <dgm:presLayoutVars>
          <dgm:bulletEnabled val="1"/>
        </dgm:presLayoutVars>
      </dgm:prSet>
      <dgm:spPr/>
    </dgm:pt>
    <dgm:pt modelId="{586BAB2B-A25C-478D-B364-F164D8BBF555}" type="pres">
      <dgm:prSet presAssocID="{BEC23DE7-3E28-4ED0-9401-723B6998FBC1}" presName="spaceBetweenRectangles" presStyleCnt="0"/>
      <dgm:spPr/>
    </dgm:pt>
    <dgm:pt modelId="{22CDAF29-4F10-4871-AC8B-0561A2C970A2}" type="pres">
      <dgm:prSet presAssocID="{12F64792-944E-421D-BFD1-63FC9A259C30}" presName="parentLin" presStyleCnt="0"/>
      <dgm:spPr/>
    </dgm:pt>
    <dgm:pt modelId="{CD2FE29D-3231-4A3C-A082-70CFDC8E73FF}" type="pres">
      <dgm:prSet presAssocID="{12F64792-944E-421D-BFD1-63FC9A259C30}" presName="parentLeftMargin" presStyleLbl="node1" presStyleIdx="2" presStyleCnt="5"/>
      <dgm:spPr/>
    </dgm:pt>
    <dgm:pt modelId="{5C44DF4D-5721-4662-866F-51BB0D45666C}" type="pres">
      <dgm:prSet presAssocID="{12F64792-944E-421D-BFD1-63FC9A259C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3E45D4-2BD8-4D62-80EF-9E27DDB60617}" type="pres">
      <dgm:prSet presAssocID="{12F64792-944E-421D-BFD1-63FC9A259C30}" presName="negativeSpace" presStyleCnt="0"/>
      <dgm:spPr/>
    </dgm:pt>
    <dgm:pt modelId="{53B4B809-A44A-4A8F-8E80-786CFD980AC8}" type="pres">
      <dgm:prSet presAssocID="{12F64792-944E-421D-BFD1-63FC9A259C30}" presName="childText" presStyleLbl="conFgAcc1" presStyleIdx="3" presStyleCnt="5">
        <dgm:presLayoutVars>
          <dgm:bulletEnabled val="1"/>
        </dgm:presLayoutVars>
      </dgm:prSet>
      <dgm:spPr/>
    </dgm:pt>
    <dgm:pt modelId="{227567CC-1283-4A42-A2C4-B172E7782348}" type="pres">
      <dgm:prSet presAssocID="{1E1EFBCE-1779-4051-B7E9-CEFFBC518952}" presName="spaceBetweenRectangles" presStyleCnt="0"/>
      <dgm:spPr/>
    </dgm:pt>
    <dgm:pt modelId="{B9F59BCA-BE6F-46CB-80B6-327BFAD17FBD}" type="pres">
      <dgm:prSet presAssocID="{1E4077EE-A846-4F1D-8D47-84904E5E6EE4}" presName="parentLin" presStyleCnt="0"/>
      <dgm:spPr/>
    </dgm:pt>
    <dgm:pt modelId="{4E3551E0-1C6B-40AA-9F64-792AC0CAB015}" type="pres">
      <dgm:prSet presAssocID="{1E4077EE-A846-4F1D-8D47-84904E5E6EE4}" presName="parentLeftMargin" presStyleLbl="node1" presStyleIdx="3" presStyleCnt="5"/>
      <dgm:spPr/>
    </dgm:pt>
    <dgm:pt modelId="{F2C5295A-4A7F-4266-B1D4-4D1D619CBCED}" type="pres">
      <dgm:prSet presAssocID="{1E4077EE-A846-4F1D-8D47-84904E5E6EE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CC18C3F-8C9B-42C4-9A34-3E1FEB14E892}" type="pres">
      <dgm:prSet presAssocID="{1E4077EE-A846-4F1D-8D47-84904E5E6EE4}" presName="negativeSpace" presStyleCnt="0"/>
      <dgm:spPr/>
    </dgm:pt>
    <dgm:pt modelId="{7D2D1D69-A9C2-45DC-9CE2-72D0E6FA5DB2}" type="pres">
      <dgm:prSet presAssocID="{1E4077EE-A846-4F1D-8D47-84904E5E6EE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692E412-EB58-4B5E-984C-1844B23B6AAB}" srcId="{C4FD0440-D30A-479C-8570-02D0C6844C7C}" destId="{A70E1DC9-B089-4EE6-9D27-2A1670BF6AD6}" srcOrd="1" destOrd="0" parTransId="{ADB98A76-A0AA-419A-AACD-F665EBC538B0}" sibTransId="{F56B6C99-5BB4-42F2-A537-021B69AF80C4}"/>
    <dgm:cxn modelId="{D73DC313-94DA-424E-A3C5-40D07CC3EDCC}" type="presOf" srcId="{119B6DDD-B4C2-45A1-894F-4019116882D4}" destId="{45EA913F-79F3-4797-9D06-1635A3921FFB}" srcOrd="1" destOrd="0" presId="urn:microsoft.com/office/officeart/2005/8/layout/list1"/>
    <dgm:cxn modelId="{041ACA35-5FD6-4611-8D52-479715BCF491}" srcId="{C4FD0440-D30A-479C-8570-02D0C6844C7C}" destId="{638EB632-E0A6-4B09-B2AF-72CFE54043F6}" srcOrd="2" destOrd="0" parTransId="{E9DDE081-89D0-4AA4-AB87-26AD460F825E}" sibTransId="{BEC23DE7-3E28-4ED0-9401-723B6998FBC1}"/>
    <dgm:cxn modelId="{35DA133B-2F2D-449C-A4FB-0627F0AE77DC}" type="presOf" srcId="{C4FD0440-D30A-479C-8570-02D0C6844C7C}" destId="{38F9368F-62B2-4EA5-B1BC-A039498FD770}" srcOrd="0" destOrd="0" presId="urn:microsoft.com/office/officeart/2005/8/layout/list1"/>
    <dgm:cxn modelId="{3E923863-FFB0-4383-AAD0-2AA80A1EBF5A}" srcId="{C4FD0440-D30A-479C-8570-02D0C6844C7C}" destId="{12F64792-944E-421D-BFD1-63FC9A259C30}" srcOrd="3" destOrd="0" parTransId="{3B5AB23F-B5A6-489B-9568-F6D55B651208}" sibTransId="{1E1EFBCE-1779-4051-B7E9-CEFFBC518952}"/>
    <dgm:cxn modelId="{3608F667-468E-48E3-8316-390772C2B37B}" type="presOf" srcId="{12F64792-944E-421D-BFD1-63FC9A259C30}" destId="{CD2FE29D-3231-4A3C-A082-70CFDC8E73FF}" srcOrd="0" destOrd="0" presId="urn:microsoft.com/office/officeart/2005/8/layout/list1"/>
    <dgm:cxn modelId="{4CD7767D-CAB3-4830-9EEE-007AD8C1F6FA}" type="presOf" srcId="{A70E1DC9-B089-4EE6-9D27-2A1670BF6AD6}" destId="{F61681E1-41C6-48B9-B236-618D1ACA47AD}" srcOrd="0" destOrd="0" presId="urn:microsoft.com/office/officeart/2005/8/layout/list1"/>
    <dgm:cxn modelId="{6E815487-A142-4A97-AC1D-1AFA3BD508B0}" type="presOf" srcId="{119B6DDD-B4C2-45A1-894F-4019116882D4}" destId="{627B0249-C1D3-48DA-AA6E-464AB3545D9A}" srcOrd="0" destOrd="0" presId="urn:microsoft.com/office/officeart/2005/8/layout/list1"/>
    <dgm:cxn modelId="{6A6D5989-6EDD-4DF8-BBCC-B95382921B9C}" type="presOf" srcId="{12F64792-944E-421D-BFD1-63FC9A259C30}" destId="{5C44DF4D-5721-4662-866F-51BB0D45666C}" srcOrd="1" destOrd="0" presId="urn:microsoft.com/office/officeart/2005/8/layout/list1"/>
    <dgm:cxn modelId="{A83CBE9A-7674-44D5-921D-38586082ED1B}" type="presOf" srcId="{A70E1DC9-B089-4EE6-9D27-2A1670BF6AD6}" destId="{7F07AB64-8573-4F94-8DBC-7022E37E6CB4}" srcOrd="1" destOrd="0" presId="urn:microsoft.com/office/officeart/2005/8/layout/list1"/>
    <dgm:cxn modelId="{D2EC479F-1BFE-47C2-88E6-F617B7AFE121}" type="presOf" srcId="{638EB632-E0A6-4B09-B2AF-72CFE54043F6}" destId="{B131EA86-0EF6-45AD-9E37-71DAA0B7F88B}" srcOrd="1" destOrd="0" presId="urn:microsoft.com/office/officeart/2005/8/layout/list1"/>
    <dgm:cxn modelId="{B357A0AA-B82A-4351-9AD5-6B68383F2015}" srcId="{C4FD0440-D30A-479C-8570-02D0C6844C7C}" destId="{1E4077EE-A846-4F1D-8D47-84904E5E6EE4}" srcOrd="4" destOrd="0" parTransId="{124F0A80-1331-4CB9-AB75-26B6D020185E}" sibTransId="{D5BEE795-9534-4149-9FF0-D2B4AFB71FC7}"/>
    <dgm:cxn modelId="{A50A26AD-0811-42A4-AEA2-30F29E503832}" srcId="{C4FD0440-D30A-479C-8570-02D0C6844C7C}" destId="{119B6DDD-B4C2-45A1-894F-4019116882D4}" srcOrd="0" destOrd="0" parTransId="{007117D1-6276-4126-81E5-12C31325F785}" sibTransId="{446B15CB-5674-49E4-B38D-ECD6C4E7BE06}"/>
    <dgm:cxn modelId="{084E76C5-3469-40FF-8E9E-6579E71BCEEE}" type="presOf" srcId="{1E4077EE-A846-4F1D-8D47-84904E5E6EE4}" destId="{F2C5295A-4A7F-4266-B1D4-4D1D619CBCED}" srcOrd="1" destOrd="0" presId="urn:microsoft.com/office/officeart/2005/8/layout/list1"/>
    <dgm:cxn modelId="{E6FB0CD8-4306-4B03-B4E5-6C3FF682FBC5}" type="presOf" srcId="{638EB632-E0A6-4B09-B2AF-72CFE54043F6}" destId="{E451A8BB-3AED-4F15-A10B-5E24AF89CA18}" srcOrd="0" destOrd="0" presId="urn:microsoft.com/office/officeart/2005/8/layout/list1"/>
    <dgm:cxn modelId="{BC50EEE1-D96F-44FE-AD6F-BFE23799B308}" type="presOf" srcId="{1E4077EE-A846-4F1D-8D47-84904E5E6EE4}" destId="{4E3551E0-1C6B-40AA-9F64-792AC0CAB015}" srcOrd="0" destOrd="0" presId="urn:microsoft.com/office/officeart/2005/8/layout/list1"/>
    <dgm:cxn modelId="{FD045378-36C6-40EA-9023-A23D7E4D9AEB}" type="presParOf" srcId="{38F9368F-62B2-4EA5-B1BC-A039498FD770}" destId="{C89DF46D-3755-4C78-8B09-EA85BD8CADD7}" srcOrd="0" destOrd="0" presId="urn:microsoft.com/office/officeart/2005/8/layout/list1"/>
    <dgm:cxn modelId="{A7BCCD51-4EEF-43C6-B72E-089E1027B610}" type="presParOf" srcId="{C89DF46D-3755-4C78-8B09-EA85BD8CADD7}" destId="{627B0249-C1D3-48DA-AA6E-464AB3545D9A}" srcOrd="0" destOrd="0" presId="urn:microsoft.com/office/officeart/2005/8/layout/list1"/>
    <dgm:cxn modelId="{02996DB8-C39E-4405-BB29-4A935C12B3AC}" type="presParOf" srcId="{C89DF46D-3755-4C78-8B09-EA85BD8CADD7}" destId="{45EA913F-79F3-4797-9D06-1635A3921FFB}" srcOrd="1" destOrd="0" presId="urn:microsoft.com/office/officeart/2005/8/layout/list1"/>
    <dgm:cxn modelId="{0B3D6BD1-49E5-4A52-B993-A1B1B8A195AF}" type="presParOf" srcId="{38F9368F-62B2-4EA5-B1BC-A039498FD770}" destId="{4A8528D5-EE57-4A93-AEEE-5CBF66211F8C}" srcOrd="1" destOrd="0" presId="urn:microsoft.com/office/officeart/2005/8/layout/list1"/>
    <dgm:cxn modelId="{3D79387F-F1DF-4702-B42B-DA4159A892B7}" type="presParOf" srcId="{38F9368F-62B2-4EA5-B1BC-A039498FD770}" destId="{C3D6548D-C922-4665-A7E5-C6708D0435F7}" srcOrd="2" destOrd="0" presId="urn:microsoft.com/office/officeart/2005/8/layout/list1"/>
    <dgm:cxn modelId="{763829B7-E814-443F-B1EE-5B3B88820CCF}" type="presParOf" srcId="{38F9368F-62B2-4EA5-B1BC-A039498FD770}" destId="{BEE16A28-5EEC-4060-B781-0EC27082041A}" srcOrd="3" destOrd="0" presId="urn:microsoft.com/office/officeart/2005/8/layout/list1"/>
    <dgm:cxn modelId="{5315930A-D109-4AF8-A810-47005BBD09A9}" type="presParOf" srcId="{38F9368F-62B2-4EA5-B1BC-A039498FD770}" destId="{98FD95C3-D7D4-46DF-9091-4DE0435C330B}" srcOrd="4" destOrd="0" presId="urn:microsoft.com/office/officeart/2005/8/layout/list1"/>
    <dgm:cxn modelId="{294B02FA-7D3B-4BD8-B042-A5F86E76863B}" type="presParOf" srcId="{98FD95C3-D7D4-46DF-9091-4DE0435C330B}" destId="{F61681E1-41C6-48B9-B236-618D1ACA47AD}" srcOrd="0" destOrd="0" presId="urn:microsoft.com/office/officeart/2005/8/layout/list1"/>
    <dgm:cxn modelId="{C5927ABA-7BA9-414B-9B5F-221E54056BC5}" type="presParOf" srcId="{98FD95C3-D7D4-46DF-9091-4DE0435C330B}" destId="{7F07AB64-8573-4F94-8DBC-7022E37E6CB4}" srcOrd="1" destOrd="0" presId="urn:microsoft.com/office/officeart/2005/8/layout/list1"/>
    <dgm:cxn modelId="{93CE79A3-AA9C-4B72-99A8-C5A9D84609C6}" type="presParOf" srcId="{38F9368F-62B2-4EA5-B1BC-A039498FD770}" destId="{AF2DEF26-DE37-418D-8205-4E9884BFA821}" srcOrd="5" destOrd="0" presId="urn:microsoft.com/office/officeart/2005/8/layout/list1"/>
    <dgm:cxn modelId="{5FA54235-A894-43E7-AE92-FA1C76ADE096}" type="presParOf" srcId="{38F9368F-62B2-4EA5-B1BC-A039498FD770}" destId="{ED40C04F-5471-495A-9BA8-332B8FAD5535}" srcOrd="6" destOrd="0" presId="urn:microsoft.com/office/officeart/2005/8/layout/list1"/>
    <dgm:cxn modelId="{3A95018C-446E-43D3-989B-B5C05CB92D68}" type="presParOf" srcId="{38F9368F-62B2-4EA5-B1BC-A039498FD770}" destId="{7CA8E4A5-5135-4250-A8BE-5DE58785C411}" srcOrd="7" destOrd="0" presId="urn:microsoft.com/office/officeart/2005/8/layout/list1"/>
    <dgm:cxn modelId="{A57E0EC1-9086-4037-99B4-F5608662CE60}" type="presParOf" srcId="{38F9368F-62B2-4EA5-B1BC-A039498FD770}" destId="{F7CA6D7E-0963-4138-A224-93FE934EF907}" srcOrd="8" destOrd="0" presId="urn:microsoft.com/office/officeart/2005/8/layout/list1"/>
    <dgm:cxn modelId="{0C80D03C-5840-474C-AE50-AC2DBC169F4A}" type="presParOf" srcId="{F7CA6D7E-0963-4138-A224-93FE934EF907}" destId="{E451A8BB-3AED-4F15-A10B-5E24AF89CA18}" srcOrd="0" destOrd="0" presId="urn:microsoft.com/office/officeart/2005/8/layout/list1"/>
    <dgm:cxn modelId="{1408BDAB-15B5-43EF-9A4D-473CED7F0A0D}" type="presParOf" srcId="{F7CA6D7E-0963-4138-A224-93FE934EF907}" destId="{B131EA86-0EF6-45AD-9E37-71DAA0B7F88B}" srcOrd="1" destOrd="0" presId="urn:microsoft.com/office/officeart/2005/8/layout/list1"/>
    <dgm:cxn modelId="{2B3908EF-D27F-4E85-BA35-52C796111909}" type="presParOf" srcId="{38F9368F-62B2-4EA5-B1BC-A039498FD770}" destId="{B0310556-5503-45FF-B3F5-17731456B56C}" srcOrd="9" destOrd="0" presId="urn:microsoft.com/office/officeart/2005/8/layout/list1"/>
    <dgm:cxn modelId="{E39388D3-B94D-4987-9D21-29D4BF2CC4DE}" type="presParOf" srcId="{38F9368F-62B2-4EA5-B1BC-A039498FD770}" destId="{3053EE47-7326-4477-A076-8E45F4C82338}" srcOrd="10" destOrd="0" presId="urn:microsoft.com/office/officeart/2005/8/layout/list1"/>
    <dgm:cxn modelId="{EFE44BF0-B841-469B-9A1E-F9F9C1E42D7D}" type="presParOf" srcId="{38F9368F-62B2-4EA5-B1BC-A039498FD770}" destId="{586BAB2B-A25C-478D-B364-F164D8BBF555}" srcOrd="11" destOrd="0" presId="urn:microsoft.com/office/officeart/2005/8/layout/list1"/>
    <dgm:cxn modelId="{F85C1EED-C74A-42DF-86F4-DFD0590BC171}" type="presParOf" srcId="{38F9368F-62B2-4EA5-B1BC-A039498FD770}" destId="{22CDAF29-4F10-4871-AC8B-0561A2C970A2}" srcOrd="12" destOrd="0" presId="urn:microsoft.com/office/officeart/2005/8/layout/list1"/>
    <dgm:cxn modelId="{0853261C-8631-46C8-A19F-47138AF66BC7}" type="presParOf" srcId="{22CDAF29-4F10-4871-AC8B-0561A2C970A2}" destId="{CD2FE29D-3231-4A3C-A082-70CFDC8E73FF}" srcOrd="0" destOrd="0" presId="urn:microsoft.com/office/officeart/2005/8/layout/list1"/>
    <dgm:cxn modelId="{15C92EDA-9F1A-47AE-8CAC-F7F99E75A88A}" type="presParOf" srcId="{22CDAF29-4F10-4871-AC8B-0561A2C970A2}" destId="{5C44DF4D-5721-4662-866F-51BB0D45666C}" srcOrd="1" destOrd="0" presId="urn:microsoft.com/office/officeart/2005/8/layout/list1"/>
    <dgm:cxn modelId="{43391B16-8CCA-4A7E-AD7D-03F3041121E4}" type="presParOf" srcId="{38F9368F-62B2-4EA5-B1BC-A039498FD770}" destId="{423E45D4-2BD8-4D62-80EF-9E27DDB60617}" srcOrd="13" destOrd="0" presId="urn:microsoft.com/office/officeart/2005/8/layout/list1"/>
    <dgm:cxn modelId="{7ED39F27-B8D2-4E1F-B942-E84FF11C9CB6}" type="presParOf" srcId="{38F9368F-62B2-4EA5-B1BC-A039498FD770}" destId="{53B4B809-A44A-4A8F-8E80-786CFD980AC8}" srcOrd="14" destOrd="0" presId="urn:microsoft.com/office/officeart/2005/8/layout/list1"/>
    <dgm:cxn modelId="{90B28797-7BAC-4B00-890B-3FD6ECD30ADA}" type="presParOf" srcId="{38F9368F-62B2-4EA5-B1BC-A039498FD770}" destId="{227567CC-1283-4A42-A2C4-B172E7782348}" srcOrd="15" destOrd="0" presId="urn:microsoft.com/office/officeart/2005/8/layout/list1"/>
    <dgm:cxn modelId="{999E6D67-0382-49A7-BA9C-1C5C570E984A}" type="presParOf" srcId="{38F9368F-62B2-4EA5-B1BC-A039498FD770}" destId="{B9F59BCA-BE6F-46CB-80B6-327BFAD17FBD}" srcOrd="16" destOrd="0" presId="urn:microsoft.com/office/officeart/2005/8/layout/list1"/>
    <dgm:cxn modelId="{441A249C-8034-4946-BD49-23D14FCB044E}" type="presParOf" srcId="{B9F59BCA-BE6F-46CB-80B6-327BFAD17FBD}" destId="{4E3551E0-1C6B-40AA-9F64-792AC0CAB015}" srcOrd="0" destOrd="0" presId="urn:microsoft.com/office/officeart/2005/8/layout/list1"/>
    <dgm:cxn modelId="{6EA6F978-7B3E-43C8-9234-A367258B6649}" type="presParOf" srcId="{B9F59BCA-BE6F-46CB-80B6-327BFAD17FBD}" destId="{F2C5295A-4A7F-4266-B1D4-4D1D619CBCED}" srcOrd="1" destOrd="0" presId="urn:microsoft.com/office/officeart/2005/8/layout/list1"/>
    <dgm:cxn modelId="{59F6B244-56B8-4A6D-8593-42567BF6FC58}" type="presParOf" srcId="{38F9368F-62B2-4EA5-B1BC-A039498FD770}" destId="{8CC18C3F-8C9B-42C4-9A34-3E1FEB14E892}" srcOrd="17" destOrd="0" presId="urn:microsoft.com/office/officeart/2005/8/layout/list1"/>
    <dgm:cxn modelId="{8B8829D9-679A-484B-91AA-109240441E1F}" type="presParOf" srcId="{38F9368F-62B2-4EA5-B1BC-A039498FD770}" destId="{7D2D1D69-A9C2-45DC-9CE2-72D0E6FA5DB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896F0D-8A96-4CFA-B52B-BAEF2A8FB2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0C532B0-94DC-492C-940B-9588A18C815E}">
      <dgm:prSet/>
      <dgm:spPr/>
      <dgm:t>
        <a:bodyPr/>
        <a:lstStyle/>
        <a:p>
          <a:r>
            <a:rPr lang="en-US"/>
            <a:t>Embedded RDBMS</a:t>
          </a:r>
        </a:p>
      </dgm:t>
    </dgm:pt>
    <dgm:pt modelId="{3328F8EA-AEF3-4BA4-ABE9-D0133715306C}" type="parTrans" cxnId="{B9725938-71C4-4BF4-A6F2-280839526F42}">
      <dgm:prSet/>
      <dgm:spPr/>
      <dgm:t>
        <a:bodyPr/>
        <a:lstStyle/>
        <a:p>
          <a:endParaRPr lang="en-US"/>
        </a:p>
      </dgm:t>
    </dgm:pt>
    <dgm:pt modelId="{AAB59C49-18F5-404B-B1ED-ACC3E0D2CFFD}" type="sibTrans" cxnId="{B9725938-71C4-4BF4-A6F2-280839526F42}">
      <dgm:prSet/>
      <dgm:spPr/>
      <dgm:t>
        <a:bodyPr/>
        <a:lstStyle/>
        <a:p>
          <a:endParaRPr lang="en-US"/>
        </a:p>
      </dgm:t>
    </dgm:pt>
    <dgm:pt modelId="{19192387-4697-4E41-97E1-AA71013C1E5E}">
      <dgm:prSet/>
      <dgm:spPr/>
      <dgm:t>
        <a:bodyPr/>
        <a:lstStyle/>
        <a:p>
          <a:r>
            <a:rPr lang="en-US" dirty="0"/>
            <a:t>ACID Compliant</a:t>
          </a:r>
        </a:p>
      </dgm:t>
    </dgm:pt>
    <dgm:pt modelId="{18212158-B833-468C-B14A-5182A4215E92}" type="parTrans" cxnId="{F850A2EC-D703-4CC8-AE8C-9017E9ADDA1F}">
      <dgm:prSet/>
      <dgm:spPr/>
      <dgm:t>
        <a:bodyPr/>
        <a:lstStyle/>
        <a:p>
          <a:endParaRPr lang="en-US"/>
        </a:p>
      </dgm:t>
    </dgm:pt>
    <dgm:pt modelId="{8AA65FD8-988F-42EB-B745-9190A0B3CEAE}" type="sibTrans" cxnId="{F850A2EC-D703-4CC8-AE8C-9017E9ADDA1F}">
      <dgm:prSet/>
      <dgm:spPr/>
      <dgm:t>
        <a:bodyPr/>
        <a:lstStyle/>
        <a:p>
          <a:endParaRPr lang="en-US"/>
        </a:p>
      </dgm:t>
    </dgm:pt>
    <dgm:pt modelId="{832C9193-4FED-48C9-90A0-3C39D09ECF0A}">
      <dgm:prSet/>
      <dgm:spPr/>
      <dgm:t>
        <a:bodyPr/>
        <a:lstStyle/>
        <a:p>
          <a:r>
            <a:rPr lang="en-US"/>
            <a:t>Size – about 257 Kbytes</a:t>
          </a:r>
        </a:p>
      </dgm:t>
    </dgm:pt>
    <dgm:pt modelId="{CABF1C0A-7EDC-43FD-957C-FC79F18FC5C4}" type="parTrans" cxnId="{FA44A71A-786E-4F89-B2AC-E9B6520A047C}">
      <dgm:prSet/>
      <dgm:spPr/>
      <dgm:t>
        <a:bodyPr/>
        <a:lstStyle/>
        <a:p>
          <a:endParaRPr lang="en-US"/>
        </a:p>
      </dgm:t>
    </dgm:pt>
    <dgm:pt modelId="{BADE75C8-26B6-4417-B54F-8DDC31FEFC1A}" type="sibTrans" cxnId="{FA44A71A-786E-4F89-B2AC-E9B6520A047C}">
      <dgm:prSet/>
      <dgm:spPr/>
      <dgm:t>
        <a:bodyPr/>
        <a:lstStyle/>
        <a:p>
          <a:endParaRPr lang="en-US"/>
        </a:p>
      </dgm:t>
    </dgm:pt>
    <dgm:pt modelId="{C9C8B8FF-FA71-454B-A357-1B368C5465C4}">
      <dgm:prSet/>
      <dgm:spPr/>
      <dgm:t>
        <a:bodyPr/>
        <a:lstStyle/>
        <a:p>
          <a:r>
            <a:rPr lang="en-US" dirty="0"/>
            <a:t>Not a client/server architecture</a:t>
          </a:r>
        </a:p>
      </dgm:t>
    </dgm:pt>
    <dgm:pt modelId="{883AC1D5-ED7A-4470-8D33-DDD76FF48E88}" type="parTrans" cxnId="{88E94C22-B266-447C-A623-39044FDB30F5}">
      <dgm:prSet/>
      <dgm:spPr/>
      <dgm:t>
        <a:bodyPr/>
        <a:lstStyle/>
        <a:p>
          <a:endParaRPr lang="en-US"/>
        </a:p>
      </dgm:t>
    </dgm:pt>
    <dgm:pt modelId="{B01E8746-7B5D-4376-B7DE-C1E994903C80}" type="sibTrans" cxnId="{88E94C22-B266-447C-A623-39044FDB30F5}">
      <dgm:prSet/>
      <dgm:spPr/>
      <dgm:t>
        <a:bodyPr/>
        <a:lstStyle/>
        <a:p>
          <a:endParaRPr lang="en-US"/>
        </a:p>
      </dgm:t>
    </dgm:pt>
    <dgm:pt modelId="{B9947C97-F177-4480-ACD3-B9254AB8B951}">
      <dgm:prSet/>
      <dgm:spPr/>
      <dgm:t>
        <a:bodyPr/>
        <a:lstStyle/>
        <a:p>
          <a:r>
            <a:rPr lang="en-US" dirty="0"/>
            <a:t>Accessed via function calls from the application</a:t>
          </a:r>
        </a:p>
      </dgm:t>
    </dgm:pt>
    <dgm:pt modelId="{AB15FD9E-38F7-41FA-A8FE-603A5B118F54}" type="parTrans" cxnId="{C302A680-5FC7-4145-8832-89B5213FCE6C}">
      <dgm:prSet/>
      <dgm:spPr/>
      <dgm:t>
        <a:bodyPr/>
        <a:lstStyle/>
        <a:p>
          <a:endParaRPr lang="en-US"/>
        </a:p>
      </dgm:t>
    </dgm:pt>
    <dgm:pt modelId="{D604E4AF-7855-48E9-BA89-98A94AEB320D}" type="sibTrans" cxnId="{C302A680-5FC7-4145-8832-89B5213FCE6C}">
      <dgm:prSet/>
      <dgm:spPr/>
      <dgm:t>
        <a:bodyPr/>
        <a:lstStyle/>
        <a:p>
          <a:endParaRPr lang="en-US"/>
        </a:p>
      </dgm:t>
    </dgm:pt>
    <dgm:pt modelId="{219A60B3-18A1-4594-B787-6311625D1BD4}">
      <dgm:prSet/>
      <dgm:spPr/>
      <dgm:t>
        <a:bodyPr/>
        <a:lstStyle/>
        <a:p>
          <a:r>
            <a:rPr lang="en-US" dirty="0"/>
            <a:t>Writing (insert, update, delete) locks the database,  queries can be done  in parallel</a:t>
          </a:r>
        </a:p>
      </dgm:t>
    </dgm:pt>
    <dgm:pt modelId="{501401BF-3592-4042-9CED-27D6911634EF}" type="parTrans" cxnId="{CE831821-E59C-4C5B-817B-77F990962573}">
      <dgm:prSet/>
      <dgm:spPr/>
      <dgm:t>
        <a:bodyPr/>
        <a:lstStyle/>
        <a:p>
          <a:endParaRPr lang="en-US"/>
        </a:p>
      </dgm:t>
    </dgm:pt>
    <dgm:pt modelId="{5998A390-C717-47AE-A531-BAB326F457B4}" type="sibTrans" cxnId="{CE831821-E59C-4C5B-817B-77F990962573}">
      <dgm:prSet/>
      <dgm:spPr/>
      <dgm:t>
        <a:bodyPr/>
        <a:lstStyle/>
        <a:p>
          <a:endParaRPr lang="en-US"/>
        </a:p>
      </dgm:t>
    </dgm:pt>
    <dgm:pt modelId="{7802D461-F2B0-441D-829E-C832C4CBC35C}" type="pres">
      <dgm:prSet presAssocID="{8A896F0D-8A96-4CFA-B52B-BAEF2A8FB2BA}" presName="root" presStyleCnt="0">
        <dgm:presLayoutVars>
          <dgm:dir/>
          <dgm:resizeHandles val="exact"/>
        </dgm:presLayoutVars>
      </dgm:prSet>
      <dgm:spPr/>
    </dgm:pt>
    <dgm:pt modelId="{97C23968-47ED-42E2-9542-C9FFD6B5905A}" type="pres">
      <dgm:prSet presAssocID="{30C532B0-94DC-492C-940B-9588A18C815E}" presName="compNode" presStyleCnt="0"/>
      <dgm:spPr/>
    </dgm:pt>
    <dgm:pt modelId="{272C499D-3AA8-406B-A8A7-7D15E4EE90B2}" type="pres">
      <dgm:prSet presAssocID="{30C532B0-94DC-492C-940B-9588A18C815E}" presName="bgRect" presStyleLbl="bgShp" presStyleIdx="0" presStyleCnt="5"/>
      <dgm:spPr/>
    </dgm:pt>
    <dgm:pt modelId="{0A68C004-9FC8-4B78-BAA1-F77C5941D1CF}" type="pres">
      <dgm:prSet presAssocID="{30C532B0-94DC-492C-940B-9588A18C81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2CA3257-4D08-4B4F-AF85-B0B318A1850B}" type="pres">
      <dgm:prSet presAssocID="{30C532B0-94DC-492C-940B-9588A18C815E}" presName="spaceRect" presStyleCnt="0"/>
      <dgm:spPr/>
    </dgm:pt>
    <dgm:pt modelId="{F3619F27-2CB0-45D7-A247-A2B4F0F97E55}" type="pres">
      <dgm:prSet presAssocID="{30C532B0-94DC-492C-940B-9588A18C815E}" presName="parTx" presStyleLbl="revTx" presStyleIdx="0" presStyleCnt="6">
        <dgm:presLayoutVars>
          <dgm:chMax val="0"/>
          <dgm:chPref val="0"/>
        </dgm:presLayoutVars>
      </dgm:prSet>
      <dgm:spPr/>
    </dgm:pt>
    <dgm:pt modelId="{0BECB05F-88A5-4D23-A418-479D97AB852B}" type="pres">
      <dgm:prSet presAssocID="{AAB59C49-18F5-404B-B1ED-ACC3E0D2CFFD}" presName="sibTrans" presStyleCnt="0"/>
      <dgm:spPr/>
    </dgm:pt>
    <dgm:pt modelId="{F38ADB51-3F18-4FEE-95C5-2A11FBE6E52D}" type="pres">
      <dgm:prSet presAssocID="{19192387-4697-4E41-97E1-AA71013C1E5E}" presName="compNode" presStyleCnt="0"/>
      <dgm:spPr/>
    </dgm:pt>
    <dgm:pt modelId="{4E9A839B-3888-443F-A14D-24966B0D0F44}" type="pres">
      <dgm:prSet presAssocID="{19192387-4697-4E41-97E1-AA71013C1E5E}" presName="bgRect" presStyleLbl="bgShp" presStyleIdx="1" presStyleCnt="5"/>
      <dgm:spPr/>
    </dgm:pt>
    <dgm:pt modelId="{5110F5EA-423F-4F02-B0EA-1112073937EA}" type="pres">
      <dgm:prSet presAssocID="{19192387-4697-4E41-97E1-AA71013C1E5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42CEE56-A18F-4EF6-AB0D-82BE5E9C1349}" type="pres">
      <dgm:prSet presAssocID="{19192387-4697-4E41-97E1-AA71013C1E5E}" presName="spaceRect" presStyleCnt="0"/>
      <dgm:spPr/>
    </dgm:pt>
    <dgm:pt modelId="{8183DBA4-9AC3-43A0-891B-D5BCF4FD45CF}" type="pres">
      <dgm:prSet presAssocID="{19192387-4697-4E41-97E1-AA71013C1E5E}" presName="parTx" presStyleLbl="revTx" presStyleIdx="1" presStyleCnt="6">
        <dgm:presLayoutVars>
          <dgm:chMax val="0"/>
          <dgm:chPref val="0"/>
        </dgm:presLayoutVars>
      </dgm:prSet>
      <dgm:spPr/>
    </dgm:pt>
    <dgm:pt modelId="{CBB5ED70-05D9-44ED-A5E1-E12340B892BD}" type="pres">
      <dgm:prSet presAssocID="{8AA65FD8-988F-42EB-B745-9190A0B3CEAE}" presName="sibTrans" presStyleCnt="0"/>
      <dgm:spPr/>
    </dgm:pt>
    <dgm:pt modelId="{D39B9E2F-6498-4349-9DB9-E165F054A160}" type="pres">
      <dgm:prSet presAssocID="{832C9193-4FED-48C9-90A0-3C39D09ECF0A}" presName="compNode" presStyleCnt="0"/>
      <dgm:spPr/>
    </dgm:pt>
    <dgm:pt modelId="{EC6621C1-A201-4F2D-BA11-E73045238196}" type="pres">
      <dgm:prSet presAssocID="{832C9193-4FED-48C9-90A0-3C39D09ECF0A}" presName="bgRect" presStyleLbl="bgShp" presStyleIdx="2" presStyleCnt="5"/>
      <dgm:spPr/>
    </dgm:pt>
    <dgm:pt modelId="{258FB69A-4A49-43EF-91D6-BE7F127CC7B3}" type="pres">
      <dgm:prSet presAssocID="{832C9193-4FED-48C9-90A0-3C39D09ECF0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19494AA-FCE3-4B9F-B6AD-2BAF26DE88B6}" type="pres">
      <dgm:prSet presAssocID="{832C9193-4FED-48C9-90A0-3C39D09ECF0A}" presName="spaceRect" presStyleCnt="0"/>
      <dgm:spPr/>
    </dgm:pt>
    <dgm:pt modelId="{229D96D7-28B6-4B4F-9CC8-CEFE721644C8}" type="pres">
      <dgm:prSet presAssocID="{832C9193-4FED-48C9-90A0-3C39D09ECF0A}" presName="parTx" presStyleLbl="revTx" presStyleIdx="2" presStyleCnt="6">
        <dgm:presLayoutVars>
          <dgm:chMax val="0"/>
          <dgm:chPref val="0"/>
        </dgm:presLayoutVars>
      </dgm:prSet>
      <dgm:spPr/>
    </dgm:pt>
    <dgm:pt modelId="{D7BEB1FD-8172-4DCE-B8EA-7362985F5F6D}" type="pres">
      <dgm:prSet presAssocID="{BADE75C8-26B6-4417-B54F-8DDC31FEFC1A}" presName="sibTrans" presStyleCnt="0"/>
      <dgm:spPr/>
    </dgm:pt>
    <dgm:pt modelId="{29163DC5-9952-4763-B364-1281B9A9769C}" type="pres">
      <dgm:prSet presAssocID="{C9C8B8FF-FA71-454B-A357-1B368C5465C4}" presName="compNode" presStyleCnt="0"/>
      <dgm:spPr/>
    </dgm:pt>
    <dgm:pt modelId="{B502168A-26E5-48CD-AE57-20195C20E2E5}" type="pres">
      <dgm:prSet presAssocID="{C9C8B8FF-FA71-454B-A357-1B368C5465C4}" presName="bgRect" presStyleLbl="bgShp" presStyleIdx="3" presStyleCnt="5"/>
      <dgm:spPr/>
    </dgm:pt>
    <dgm:pt modelId="{1E8B9395-BE3C-4ECA-82C0-990D7300F847}" type="pres">
      <dgm:prSet presAssocID="{C9C8B8FF-FA71-454B-A357-1B368C5465C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7979302-AB02-4A2A-AA98-5AE93A48EC71}" type="pres">
      <dgm:prSet presAssocID="{C9C8B8FF-FA71-454B-A357-1B368C5465C4}" presName="spaceRect" presStyleCnt="0"/>
      <dgm:spPr/>
    </dgm:pt>
    <dgm:pt modelId="{AA1A1AE9-C442-46AF-BC71-33676A0F1911}" type="pres">
      <dgm:prSet presAssocID="{C9C8B8FF-FA71-454B-A357-1B368C5465C4}" presName="parTx" presStyleLbl="revTx" presStyleIdx="3" presStyleCnt="6">
        <dgm:presLayoutVars>
          <dgm:chMax val="0"/>
          <dgm:chPref val="0"/>
        </dgm:presLayoutVars>
      </dgm:prSet>
      <dgm:spPr/>
    </dgm:pt>
    <dgm:pt modelId="{1814B893-61A6-44BB-99B9-4803B663697F}" type="pres">
      <dgm:prSet presAssocID="{C9C8B8FF-FA71-454B-A357-1B368C5465C4}" presName="desTx" presStyleLbl="revTx" presStyleIdx="4" presStyleCnt="6">
        <dgm:presLayoutVars/>
      </dgm:prSet>
      <dgm:spPr/>
    </dgm:pt>
    <dgm:pt modelId="{5FE00C7C-B515-47AA-A6D8-9C8AE225359E}" type="pres">
      <dgm:prSet presAssocID="{B01E8746-7B5D-4376-B7DE-C1E994903C80}" presName="sibTrans" presStyleCnt="0"/>
      <dgm:spPr/>
    </dgm:pt>
    <dgm:pt modelId="{4F1F7014-78CB-4E78-8D53-51C13EBB4D2A}" type="pres">
      <dgm:prSet presAssocID="{219A60B3-18A1-4594-B787-6311625D1BD4}" presName="compNode" presStyleCnt="0"/>
      <dgm:spPr/>
    </dgm:pt>
    <dgm:pt modelId="{5B60C8E3-8438-4058-B9DE-1E83A241C81C}" type="pres">
      <dgm:prSet presAssocID="{219A60B3-18A1-4594-B787-6311625D1BD4}" presName="bgRect" presStyleLbl="bgShp" presStyleIdx="4" presStyleCnt="5"/>
      <dgm:spPr/>
    </dgm:pt>
    <dgm:pt modelId="{10AA1555-DF94-428A-8592-FC0D4B68565B}" type="pres">
      <dgm:prSet presAssocID="{219A60B3-18A1-4594-B787-6311625D1BD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F74E1F9-A602-4D69-A1AF-2213FC849DCA}" type="pres">
      <dgm:prSet presAssocID="{219A60B3-18A1-4594-B787-6311625D1BD4}" presName="spaceRect" presStyleCnt="0"/>
      <dgm:spPr/>
    </dgm:pt>
    <dgm:pt modelId="{E8DFED26-F153-4C90-961A-39A0DDDB90CE}" type="pres">
      <dgm:prSet presAssocID="{219A60B3-18A1-4594-B787-6311625D1BD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A44A71A-786E-4F89-B2AC-E9B6520A047C}" srcId="{8A896F0D-8A96-4CFA-B52B-BAEF2A8FB2BA}" destId="{832C9193-4FED-48C9-90A0-3C39D09ECF0A}" srcOrd="2" destOrd="0" parTransId="{CABF1C0A-7EDC-43FD-957C-FC79F18FC5C4}" sibTransId="{BADE75C8-26B6-4417-B54F-8DDC31FEFC1A}"/>
    <dgm:cxn modelId="{CE831821-E59C-4C5B-817B-77F990962573}" srcId="{8A896F0D-8A96-4CFA-B52B-BAEF2A8FB2BA}" destId="{219A60B3-18A1-4594-B787-6311625D1BD4}" srcOrd="4" destOrd="0" parTransId="{501401BF-3592-4042-9CED-27D6911634EF}" sibTransId="{5998A390-C717-47AE-A531-BAB326F457B4}"/>
    <dgm:cxn modelId="{88E94C22-B266-447C-A623-39044FDB30F5}" srcId="{8A896F0D-8A96-4CFA-B52B-BAEF2A8FB2BA}" destId="{C9C8B8FF-FA71-454B-A357-1B368C5465C4}" srcOrd="3" destOrd="0" parTransId="{883AC1D5-ED7A-4470-8D33-DDD76FF48E88}" sibTransId="{B01E8746-7B5D-4376-B7DE-C1E994903C80}"/>
    <dgm:cxn modelId="{B9725938-71C4-4BF4-A6F2-280839526F42}" srcId="{8A896F0D-8A96-4CFA-B52B-BAEF2A8FB2BA}" destId="{30C532B0-94DC-492C-940B-9588A18C815E}" srcOrd="0" destOrd="0" parTransId="{3328F8EA-AEF3-4BA4-ABE9-D0133715306C}" sibTransId="{AAB59C49-18F5-404B-B1ED-ACC3E0D2CFFD}"/>
    <dgm:cxn modelId="{5D068247-D080-4083-97C8-57C4E59AA51D}" type="presOf" srcId="{219A60B3-18A1-4594-B787-6311625D1BD4}" destId="{E8DFED26-F153-4C90-961A-39A0DDDB90CE}" srcOrd="0" destOrd="0" presId="urn:microsoft.com/office/officeart/2018/2/layout/IconVerticalSolidList"/>
    <dgm:cxn modelId="{4D699974-76F7-4BAA-B2E6-D389181DC66B}" type="presOf" srcId="{832C9193-4FED-48C9-90A0-3C39D09ECF0A}" destId="{229D96D7-28B6-4B4F-9CC8-CEFE721644C8}" srcOrd="0" destOrd="0" presId="urn:microsoft.com/office/officeart/2018/2/layout/IconVerticalSolidList"/>
    <dgm:cxn modelId="{C302A680-5FC7-4145-8832-89B5213FCE6C}" srcId="{C9C8B8FF-FA71-454B-A357-1B368C5465C4}" destId="{B9947C97-F177-4480-ACD3-B9254AB8B951}" srcOrd="0" destOrd="0" parTransId="{AB15FD9E-38F7-41FA-A8FE-603A5B118F54}" sibTransId="{D604E4AF-7855-48E9-BA89-98A94AEB320D}"/>
    <dgm:cxn modelId="{17909999-08EE-4AD0-8601-4DBA1BD19FAB}" type="presOf" srcId="{30C532B0-94DC-492C-940B-9588A18C815E}" destId="{F3619F27-2CB0-45D7-A247-A2B4F0F97E55}" srcOrd="0" destOrd="0" presId="urn:microsoft.com/office/officeart/2018/2/layout/IconVerticalSolidList"/>
    <dgm:cxn modelId="{77CC20A8-C41F-49D4-A024-F5B8C337E0C7}" type="presOf" srcId="{19192387-4697-4E41-97E1-AA71013C1E5E}" destId="{8183DBA4-9AC3-43A0-891B-D5BCF4FD45CF}" srcOrd="0" destOrd="0" presId="urn:microsoft.com/office/officeart/2018/2/layout/IconVerticalSolidList"/>
    <dgm:cxn modelId="{A4E741DB-057E-49A5-B22B-3AD4654A1D5A}" type="presOf" srcId="{8A896F0D-8A96-4CFA-B52B-BAEF2A8FB2BA}" destId="{7802D461-F2B0-441D-829E-C832C4CBC35C}" srcOrd="0" destOrd="0" presId="urn:microsoft.com/office/officeart/2018/2/layout/IconVerticalSolidList"/>
    <dgm:cxn modelId="{F850A2EC-D703-4CC8-AE8C-9017E9ADDA1F}" srcId="{8A896F0D-8A96-4CFA-B52B-BAEF2A8FB2BA}" destId="{19192387-4697-4E41-97E1-AA71013C1E5E}" srcOrd="1" destOrd="0" parTransId="{18212158-B833-468C-B14A-5182A4215E92}" sibTransId="{8AA65FD8-988F-42EB-B745-9190A0B3CEAE}"/>
    <dgm:cxn modelId="{3A79C1F8-FC8F-4949-807C-5EC45C26ADF3}" type="presOf" srcId="{C9C8B8FF-FA71-454B-A357-1B368C5465C4}" destId="{AA1A1AE9-C442-46AF-BC71-33676A0F1911}" srcOrd="0" destOrd="0" presId="urn:microsoft.com/office/officeart/2018/2/layout/IconVerticalSolidList"/>
    <dgm:cxn modelId="{FA6088FC-C83D-48BF-801C-9754E533E4B4}" type="presOf" srcId="{B9947C97-F177-4480-ACD3-B9254AB8B951}" destId="{1814B893-61A6-44BB-99B9-4803B663697F}" srcOrd="0" destOrd="0" presId="urn:microsoft.com/office/officeart/2018/2/layout/IconVerticalSolidList"/>
    <dgm:cxn modelId="{1293C780-9223-4F8A-9D01-8C0C9B4D4B22}" type="presParOf" srcId="{7802D461-F2B0-441D-829E-C832C4CBC35C}" destId="{97C23968-47ED-42E2-9542-C9FFD6B5905A}" srcOrd="0" destOrd="0" presId="urn:microsoft.com/office/officeart/2018/2/layout/IconVerticalSolidList"/>
    <dgm:cxn modelId="{1C39D697-88C8-4ED9-92BF-312C36D828E4}" type="presParOf" srcId="{97C23968-47ED-42E2-9542-C9FFD6B5905A}" destId="{272C499D-3AA8-406B-A8A7-7D15E4EE90B2}" srcOrd="0" destOrd="0" presId="urn:microsoft.com/office/officeart/2018/2/layout/IconVerticalSolidList"/>
    <dgm:cxn modelId="{F5BB547B-0444-44BA-8CB1-7694ACB96F15}" type="presParOf" srcId="{97C23968-47ED-42E2-9542-C9FFD6B5905A}" destId="{0A68C004-9FC8-4B78-BAA1-F77C5941D1CF}" srcOrd="1" destOrd="0" presId="urn:microsoft.com/office/officeart/2018/2/layout/IconVerticalSolidList"/>
    <dgm:cxn modelId="{132441B6-0CA5-4EF2-859B-7049FDCBD226}" type="presParOf" srcId="{97C23968-47ED-42E2-9542-C9FFD6B5905A}" destId="{02CA3257-4D08-4B4F-AF85-B0B318A1850B}" srcOrd="2" destOrd="0" presId="urn:microsoft.com/office/officeart/2018/2/layout/IconVerticalSolidList"/>
    <dgm:cxn modelId="{9264FE9C-CC43-41B1-99E6-1748051EC9A1}" type="presParOf" srcId="{97C23968-47ED-42E2-9542-C9FFD6B5905A}" destId="{F3619F27-2CB0-45D7-A247-A2B4F0F97E55}" srcOrd="3" destOrd="0" presId="urn:microsoft.com/office/officeart/2018/2/layout/IconVerticalSolidList"/>
    <dgm:cxn modelId="{B5AF20BD-E012-4E32-B1A1-A1621F71C1EE}" type="presParOf" srcId="{7802D461-F2B0-441D-829E-C832C4CBC35C}" destId="{0BECB05F-88A5-4D23-A418-479D97AB852B}" srcOrd="1" destOrd="0" presId="urn:microsoft.com/office/officeart/2018/2/layout/IconVerticalSolidList"/>
    <dgm:cxn modelId="{FD75CF47-F374-4AD5-9CA3-37D8143F46AE}" type="presParOf" srcId="{7802D461-F2B0-441D-829E-C832C4CBC35C}" destId="{F38ADB51-3F18-4FEE-95C5-2A11FBE6E52D}" srcOrd="2" destOrd="0" presId="urn:microsoft.com/office/officeart/2018/2/layout/IconVerticalSolidList"/>
    <dgm:cxn modelId="{25B015CC-B8B6-40D2-926C-49784E271508}" type="presParOf" srcId="{F38ADB51-3F18-4FEE-95C5-2A11FBE6E52D}" destId="{4E9A839B-3888-443F-A14D-24966B0D0F44}" srcOrd="0" destOrd="0" presId="urn:microsoft.com/office/officeart/2018/2/layout/IconVerticalSolidList"/>
    <dgm:cxn modelId="{8A4CA955-7A2B-4E7E-9521-3BEEC610480B}" type="presParOf" srcId="{F38ADB51-3F18-4FEE-95C5-2A11FBE6E52D}" destId="{5110F5EA-423F-4F02-B0EA-1112073937EA}" srcOrd="1" destOrd="0" presId="urn:microsoft.com/office/officeart/2018/2/layout/IconVerticalSolidList"/>
    <dgm:cxn modelId="{C0F9D0C2-1C24-4F06-B8F7-49A670876ACC}" type="presParOf" srcId="{F38ADB51-3F18-4FEE-95C5-2A11FBE6E52D}" destId="{742CEE56-A18F-4EF6-AB0D-82BE5E9C1349}" srcOrd="2" destOrd="0" presId="urn:microsoft.com/office/officeart/2018/2/layout/IconVerticalSolidList"/>
    <dgm:cxn modelId="{AF09943B-41FB-435B-BF57-E7ADD38D050A}" type="presParOf" srcId="{F38ADB51-3F18-4FEE-95C5-2A11FBE6E52D}" destId="{8183DBA4-9AC3-43A0-891B-D5BCF4FD45CF}" srcOrd="3" destOrd="0" presId="urn:microsoft.com/office/officeart/2018/2/layout/IconVerticalSolidList"/>
    <dgm:cxn modelId="{AEB8143C-02AA-4CBE-A1FD-77A75C79C5E2}" type="presParOf" srcId="{7802D461-F2B0-441D-829E-C832C4CBC35C}" destId="{CBB5ED70-05D9-44ED-A5E1-E12340B892BD}" srcOrd="3" destOrd="0" presId="urn:microsoft.com/office/officeart/2018/2/layout/IconVerticalSolidList"/>
    <dgm:cxn modelId="{2411208D-61D9-44BF-A30D-BBFC0187A04D}" type="presParOf" srcId="{7802D461-F2B0-441D-829E-C832C4CBC35C}" destId="{D39B9E2F-6498-4349-9DB9-E165F054A160}" srcOrd="4" destOrd="0" presId="urn:microsoft.com/office/officeart/2018/2/layout/IconVerticalSolidList"/>
    <dgm:cxn modelId="{20CFE413-D69B-48BA-92D9-4CB4DFFA4398}" type="presParOf" srcId="{D39B9E2F-6498-4349-9DB9-E165F054A160}" destId="{EC6621C1-A201-4F2D-BA11-E73045238196}" srcOrd="0" destOrd="0" presId="urn:microsoft.com/office/officeart/2018/2/layout/IconVerticalSolidList"/>
    <dgm:cxn modelId="{7E1D9388-82B7-4E43-91DF-A8AF2DA3E11C}" type="presParOf" srcId="{D39B9E2F-6498-4349-9DB9-E165F054A160}" destId="{258FB69A-4A49-43EF-91D6-BE7F127CC7B3}" srcOrd="1" destOrd="0" presId="urn:microsoft.com/office/officeart/2018/2/layout/IconVerticalSolidList"/>
    <dgm:cxn modelId="{A3D7A0BA-0D4A-4D2A-BCE9-56FC66C36F8A}" type="presParOf" srcId="{D39B9E2F-6498-4349-9DB9-E165F054A160}" destId="{819494AA-FCE3-4B9F-B6AD-2BAF26DE88B6}" srcOrd="2" destOrd="0" presId="urn:microsoft.com/office/officeart/2018/2/layout/IconVerticalSolidList"/>
    <dgm:cxn modelId="{0E05F15E-2D8F-4602-A415-AAF476F95F11}" type="presParOf" srcId="{D39B9E2F-6498-4349-9DB9-E165F054A160}" destId="{229D96D7-28B6-4B4F-9CC8-CEFE721644C8}" srcOrd="3" destOrd="0" presId="urn:microsoft.com/office/officeart/2018/2/layout/IconVerticalSolidList"/>
    <dgm:cxn modelId="{4B0F5835-3E8B-4C13-AA56-672852EE1C71}" type="presParOf" srcId="{7802D461-F2B0-441D-829E-C832C4CBC35C}" destId="{D7BEB1FD-8172-4DCE-B8EA-7362985F5F6D}" srcOrd="5" destOrd="0" presId="urn:microsoft.com/office/officeart/2018/2/layout/IconVerticalSolidList"/>
    <dgm:cxn modelId="{1581B258-807F-4633-B0F9-DA8980945003}" type="presParOf" srcId="{7802D461-F2B0-441D-829E-C832C4CBC35C}" destId="{29163DC5-9952-4763-B364-1281B9A9769C}" srcOrd="6" destOrd="0" presId="urn:microsoft.com/office/officeart/2018/2/layout/IconVerticalSolidList"/>
    <dgm:cxn modelId="{CA91EB78-D4E5-4ACA-884A-2C50FB441A6A}" type="presParOf" srcId="{29163DC5-9952-4763-B364-1281B9A9769C}" destId="{B502168A-26E5-48CD-AE57-20195C20E2E5}" srcOrd="0" destOrd="0" presId="urn:microsoft.com/office/officeart/2018/2/layout/IconVerticalSolidList"/>
    <dgm:cxn modelId="{ED81A764-37AE-48EE-8459-931A9C35F0F9}" type="presParOf" srcId="{29163DC5-9952-4763-B364-1281B9A9769C}" destId="{1E8B9395-BE3C-4ECA-82C0-990D7300F847}" srcOrd="1" destOrd="0" presId="urn:microsoft.com/office/officeart/2018/2/layout/IconVerticalSolidList"/>
    <dgm:cxn modelId="{9B91E4A0-2064-4DFA-B8CA-D69326528FB8}" type="presParOf" srcId="{29163DC5-9952-4763-B364-1281B9A9769C}" destId="{B7979302-AB02-4A2A-AA98-5AE93A48EC71}" srcOrd="2" destOrd="0" presId="urn:microsoft.com/office/officeart/2018/2/layout/IconVerticalSolidList"/>
    <dgm:cxn modelId="{F7D2E115-3874-4E59-84A5-DC02EBCFB347}" type="presParOf" srcId="{29163DC5-9952-4763-B364-1281B9A9769C}" destId="{AA1A1AE9-C442-46AF-BC71-33676A0F1911}" srcOrd="3" destOrd="0" presId="urn:microsoft.com/office/officeart/2018/2/layout/IconVerticalSolidList"/>
    <dgm:cxn modelId="{D3CEB2BD-BE81-4713-9CEC-6E323D66A629}" type="presParOf" srcId="{29163DC5-9952-4763-B364-1281B9A9769C}" destId="{1814B893-61A6-44BB-99B9-4803B663697F}" srcOrd="4" destOrd="0" presId="urn:microsoft.com/office/officeart/2018/2/layout/IconVerticalSolidList"/>
    <dgm:cxn modelId="{937E9602-FBBD-4AD7-A356-DF9A1AF6FFEE}" type="presParOf" srcId="{7802D461-F2B0-441D-829E-C832C4CBC35C}" destId="{5FE00C7C-B515-47AA-A6D8-9C8AE225359E}" srcOrd="7" destOrd="0" presId="urn:microsoft.com/office/officeart/2018/2/layout/IconVerticalSolidList"/>
    <dgm:cxn modelId="{C16A363E-6393-49E0-B226-2D7EAD24E7C6}" type="presParOf" srcId="{7802D461-F2B0-441D-829E-C832C4CBC35C}" destId="{4F1F7014-78CB-4E78-8D53-51C13EBB4D2A}" srcOrd="8" destOrd="0" presId="urn:microsoft.com/office/officeart/2018/2/layout/IconVerticalSolidList"/>
    <dgm:cxn modelId="{A57D6186-B831-4DDF-8051-9C500BBDD20F}" type="presParOf" srcId="{4F1F7014-78CB-4E78-8D53-51C13EBB4D2A}" destId="{5B60C8E3-8438-4058-B9DE-1E83A241C81C}" srcOrd="0" destOrd="0" presId="urn:microsoft.com/office/officeart/2018/2/layout/IconVerticalSolidList"/>
    <dgm:cxn modelId="{0B1A9E1A-0621-42E7-A5AE-3E463FAA716E}" type="presParOf" srcId="{4F1F7014-78CB-4E78-8D53-51C13EBB4D2A}" destId="{10AA1555-DF94-428A-8592-FC0D4B68565B}" srcOrd="1" destOrd="0" presId="urn:microsoft.com/office/officeart/2018/2/layout/IconVerticalSolidList"/>
    <dgm:cxn modelId="{C8BEE87A-9106-49B4-8A14-2A10AD5676E3}" type="presParOf" srcId="{4F1F7014-78CB-4E78-8D53-51C13EBB4D2A}" destId="{8F74E1F9-A602-4D69-A1AF-2213FC849DCA}" srcOrd="2" destOrd="0" presId="urn:microsoft.com/office/officeart/2018/2/layout/IconVerticalSolidList"/>
    <dgm:cxn modelId="{3963CAAC-882F-4289-8B54-2FD32D023814}" type="presParOf" srcId="{4F1F7014-78CB-4E78-8D53-51C13EBB4D2A}" destId="{E8DFED26-F153-4C90-961A-39A0DDDB90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6548D-C922-4665-A7E5-C6708D0435F7}">
      <dsp:nvSpPr>
        <dsp:cNvPr id="0" name=""/>
        <dsp:cNvSpPr/>
      </dsp:nvSpPr>
      <dsp:spPr>
        <a:xfrm>
          <a:off x="0" y="758615"/>
          <a:ext cx="595565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A913F-79F3-4797-9D06-1635A3921FFB}">
      <dsp:nvSpPr>
        <dsp:cNvPr id="0" name=""/>
        <dsp:cNvSpPr/>
      </dsp:nvSpPr>
      <dsp:spPr>
        <a:xfrm>
          <a:off x="297782" y="463415"/>
          <a:ext cx="4168960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7577" tIns="0" rIns="1575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Android Shared Preferences</a:t>
          </a:r>
        </a:p>
      </dsp:txBody>
      <dsp:txXfrm>
        <a:off x="326603" y="492236"/>
        <a:ext cx="4111318" cy="532758"/>
      </dsp:txXfrm>
    </dsp:sp>
    <dsp:sp modelId="{ED40C04F-5471-495A-9BA8-332B8FAD5535}">
      <dsp:nvSpPr>
        <dsp:cNvPr id="0" name=""/>
        <dsp:cNvSpPr/>
      </dsp:nvSpPr>
      <dsp:spPr>
        <a:xfrm>
          <a:off x="0" y="1665815"/>
          <a:ext cx="595565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7AB64-8573-4F94-8DBC-7022E37E6CB4}">
      <dsp:nvSpPr>
        <dsp:cNvPr id="0" name=""/>
        <dsp:cNvSpPr/>
      </dsp:nvSpPr>
      <dsp:spPr>
        <a:xfrm>
          <a:off x="297782" y="1370615"/>
          <a:ext cx="4168960" cy="590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7577" tIns="0" rIns="1575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Android Session Management</a:t>
          </a:r>
        </a:p>
      </dsp:txBody>
      <dsp:txXfrm>
        <a:off x="326603" y="1399436"/>
        <a:ext cx="4111318" cy="532758"/>
      </dsp:txXfrm>
    </dsp:sp>
    <dsp:sp modelId="{3053EE47-7326-4477-A076-8E45F4C82338}">
      <dsp:nvSpPr>
        <dsp:cNvPr id="0" name=""/>
        <dsp:cNvSpPr/>
      </dsp:nvSpPr>
      <dsp:spPr>
        <a:xfrm>
          <a:off x="0" y="2573015"/>
          <a:ext cx="595565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1EA86-0EF6-45AD-9E37-71DAA0B7F88B}">
      <dsp:nvSpPr>
        <dsp:cNvPr id="0" name=""/>
        <dsp:cNvSpPr/>
      </dsp:nvSpPr>
      <dsp:spPr>
        <a:xfrm>
          <a:off x="297782" y="2277815"/>
          <a:ext cx="4168960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7577" tIns="0" rIns="1575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Android Internal Storage</a:t>
          </a:r>
        </a:p>
      </dsp:txBody>
      <dsp:txXfrm>
        <a:off x="326603" y="2306636"/>
        <a:ext cx="4111318" cy="532758"/>
      </dsp:txXfrm>
    </dsp:sp>
    <dsp:sp modelId="{53B4B809-A44A-4A8F-8E80-786CFD980AC8}">
      <dsp:nvSpPr>
        <dsp:cNvPr id="0" name=""/>
        <dsp:cNvSpPr/>
      </dsp:nvSpPr>
      <dsp:spPr>
        <a:xfrm>
          <a:off x="0" y="3480215"/>
          <a:ext cx="595565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4DF4D-5721-4662-866F-51BB0D45666C}">
      <dsp:nvSpPr>
        <dsp:cNvPr id="0" name=""/>
        <dsp:cNvSpPr/>
      </dsp:nvSpPr>
      <dsp:spPr>
        <a:xfrm>
          <a:off x="297782" y="3185015"/>
          <a:ext cx="4168960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7577" tIns="0" rIns="1575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Android External Storage</a:t>
          </a:r>
        </a:p>
      </dsp:txBody>
      <dsp:txXfrm>
        <a:off x="326603" y="3213836"/>
        <a:ext cx="4111318" cy="532758"/>
      </dsp:txXfrm>
    </dsp:sp>
    <dsp:sp modelId="{7D2D1D69-A9C2-45DC-9CE2-72D0E6FA5DB2}">
      <dsp:nvSpPr>
        <dsp:cNvPr id="0" name=""/>
        <dsp:cNvSpPr/>
      </dsp:nvSpPr>
      <dsp:spPr>
        <a:xfrm>
          <a:off x="0" y="4387415"/>
          <a:ext cx="5955658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5295A-4A7F-4266-B1D4-4D1D619CBCED}">
      <dsp:nvSpPr>
        <dsp:cNvPr id="0" name=""/>
        <dsp:cNvSpPr/>
      </dsp:nvSpPr>
      <dsp:spPr>
        <a:xfrm>
          <a:off x="297782" y="4092215"/>
          <a:ext cx="416896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7577" tIns="0" rIns="15757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Android SQLite Database</a:t>
          </a:r>
        </a:p>
      </dsp:txBody>
      <dsp:txXfrm>
        <a:off x="326603" y="4121036"/>
        <a:ext cx="411131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C499D-3AA8-406B-A8A7-7D15E4EE90B2}">
      <dsp:nvSpPr>
        <dsp:cNvPr id="0" name=""/>
        <dsp:cNvSpPr/>
      </dsp:nvSpPr>
      <dsp:spPr>
        <a:xfrm>
          <a:off x="0" y="4225"/>
          <a:ext cx="6254749" cy="900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8C004-9FC8-4B78-BAA1-F77C5941D1CF}">
      <dsp:nvSpPr>
        <dsp:cNvPr id="0" name=""/>
        <dsp:cNvSpPr/>
      </dsp:nvSpPr>
      <dsp:spPr>
        <a:xfrm>
          <a:off x="272270" y="206741"/>
          <a:ext cx="495037" cy="495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19F27-2CB0-45D7-A247-A2B4F0F97E55}">
      <dsp:nvSpPr>
        <dsp:cNvPr id="0" name=""/>
        <dsp:cNvSpPr/>
      </dsp:nvSpPr>
      <dsp:spPr>
        <a:xfrm>
          <a:off x="1039579" y="4225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Embedded RDBMS</a:t>
          </a:r>
        </a:p>
      </dsp:txBody>
      <dsp:txXfrm>
        <a:off x="1039579" y="4225"/>
        <a:ext cx="5215170" cy="900068"/>
      </dsp:txXfrm>
    </dsp:sp>
    <dsp:sp modelId="{4E9A839B-3888-443F-A14D-24966B0D0F44}">
      <dsp:nvSpPr>
        <dsp:cNvPr id="0" name=""/>
        <dsp:cNvSpPr/>
      </dsp:nvSpPr>
      <dsp:spPr>
        <a:xfrm>
          <a:off x="0" y="1129311"/>
          <a:ext cx="6254749" cy="9000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0F5EA-423F-4F02-B0EA-1112073937EA}">
      <dsp:nvSpPr>
        <dsp:cNvPr id="0" name=""/>
        <dsp:cNvSpPr/>
      </dsp:nvSpPr>
      <dsp:spPr>
        <a:xfrm>
          <a:off x="272270" y="1331827"/>
          <a:ext cx="495037" cy="495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3DBA4-9AC3-43A0-891B-D5BCF4FD45CF}">
      <dsp:nvSpPr>
        <dsp:cNvPr id="0" name=""/>
        <dsp:cNvSpPr/>
      </dsp:nvSpPr>
      <dsp:spPr>
        <a:xfrm>
          <a:off x="1039579" y="1129311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ACID Compliant</a:t>
          </a:r>
        </a:p>
      </dsp:txBody>
      <dsp:txXfrm>
        <a:off x="1039579" y="1129311"/>
        <a:ext cx="5215170" cy="900068"/>
      </dsp:txXfrm>
    </dsp:sp>
    <dsp:sp modelId="{EC6621C1-A201-4F2D-BA11-E73045238196}">
      <dsp:nvSpPr>
        <dsp:cNvPr id="0" name=""/>
        <dsp:cNvSpPr/>
      </dsp:nvSpPr>
      <dsp:spPr>
        <a:xfrm>
          <a:off x="0" y="2254398"/>
          <a:ext cx="6254749" cy="9000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FB69A-4A49-43EF-91D6-BE7F127CC7B3}">
      <dsp:nvSpPr>
        <dsp:cNvPr id="0" name=""/>
        <dsp:cNvSpPr/>
      </dsp:nvSpPr>
      <dsp:spPr>
        <a:xfrm>
          <a:off x="272270" y="2456913"/>
          <a:ext cx="495037" cy="495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D96D7-28B6-4B4F-9CC8-CEFE721644C8}">
      <dsp:nvSpPr>
        <dsp:cNvPr id="0" name=""/>
        <dsp:cNvSpPr/>
      </dsp:nvSpPr>
      <dsp:spPr>
        <a:xfrm>
          <a:off x="1039579" y="2254398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Size – about 257 Kbytes</a:t>
          </a:r>
        </a:p>
      </dsp:txBody>
      <dsp:txXfrm>
        <a:off x="1039579" y="2254398"/>
        <a:ext cx="5215170" cy="900068"/>
      </dsp:txXfrm>
    </dsp:sp>
    <dsp:sp modelId="{B502168A-26E5-48CD-AE57-20195C20E2E5}">
      <dsp:nvSpPr>
        <dsp:cNvPr id="0" name=""/>
        <dsp:cNvSpPr/>
      </dsp:nvSpPr>
      <dsp:spPr>
        <a:xfrm>
          <a:off x="0" y="3379484"/>
          <a:ext cx="6254749" cy="9000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B9395-BE3C-4ECA-82C0-990D7300F847}">
      <dsp:nvSpPr>
        <dsp:cNvPr id="0" name=""/>
        <dsp:cNvSpPr/>
      </dsp:nvSpPr>
      <dsp:spPr>
        <a:xfrm>
          <a:off x="272270" y="3581999"/>
          <a:ext cx="495037" cy="495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A1AE9-C442-46AF-BC71-33676A0F1911}">
      <dsp:nvSpPr>
        <dsp:cNvPr id="0" name=""/>
        <dsp:cNvSpPr/>
      </dsp:nvSpPr>
      <dsp:spPr>
        <a:xfrm>
          <a:off x="1039579" y="3379484"/>
          <a:ext cx="2814637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 a client/server architecture</a:t>
          </a:r>
        </a:p>
      </dsp:txBody>
      <dsp:txXfrm>
        <a:off x="1039579" y="3379484"/>
        <a:ext cx="2814637" cy="900068"/>
      </dsp:txXfrm>
    </dsp:sp>
    <dsp:sp modelId="{1814B893-61A6-44BB-99B9-4803B663697F}">
      <dsp:nvSpPr>
        <dsp:cNvPr id="0" name=""/>
        <dsp:cNvSpPr/>
      </dsp:nvSpPr>
      <dsp:spPr>
        <a:xfrm>
          <a:off x="3854217" y="3379484"/>
          <a:ext cx="2400532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Accessed via function calls from the application</a:t>
          </a:r>
        </a:p>
      </dsp:txBody>
      <dsp:txXfrm>
        <a:off x="3854217" y="3379484"/>
        <a:ext cx="2400532" cy="900068"/>
      </dsp:txXfrm>
    </dsp:sp>
    <dsp:sp modelId="{5B60C8E3-8438-4058-B9DE-1E83A241C81C}">
      <dsp:nvSpPr>
        <dsp:cNvPr id="0" name=""/>
        <dsp:cNvSpPr/>
      </dsp:nvSpPr>
      <dsp:spPr>
        <a:xfrm>
          <a:off x="0" y="4504570"/>
          <a:ext cx="6254749" cy="900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A1555-DF94-428A-8592-FC0D4B68565B}">
      <dsp:nvSpPr>
        <dsp:cNvPr id="0" name=""/>
        <dsp:cNvSpPr/>
      </dsp:nvSpPr>
      <dsp:spPr>
        <a:xfrm>
          <a:off x="272270" y="4707085"/>
          <a:ext cx="495037" cy="495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FED26-F153-4C90-961A-39A0DDDB90CE}">
      <dsp:nvSpPr>
        <dsp:cNvPr id="0" name=""/>
        <dsp:cNvSpPr/>
      </dsp:nvSpPr>
      <dsp:spPr>
        <a:xfrm>
          <a:off x="1039579" y="4504570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Writing (insert, update, delete) locks the database,  queries can be done  in parallel</a:t>
          </a:r>
        </a:p>
      </dsp:txBody>
      <dsp:txXfrm>
        <a:off x="1039579" y="4504570"/>
        <a:ext cx="5215170" cy="900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38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143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6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21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64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0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59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3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62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AE8E-4E8A-4F05-A3FB-FA5E23AB0B7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DA90-E7B6-4733-A164-359CFCE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37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debug/dev-option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run/managing-avds#createavd" TargetMode="External"/><Relationship Id="rId2" Type="http://schemas.openxmlformats.org/officeDocument/2006/relationships/hyperlink" Target="https://developer.android.com/studio/run/device#conn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developer.android.com/studio/run/emulator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8E83-ECD5-4461-9893-8989B2A25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7" y="212034"/>
            <a:ext cx="8967551" cy="29552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7200" kern="1200" cap="all" spc="200" baseline="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STORAGE  IN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A84AC-85E4-44C8-9FB0-6EA2B5D94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577009"/>
            <a:ext cx="6770802" cy="34131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                                    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Pavan Kumar Reddy Sama 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53D178F-4825-4B96-9028-4BECBA219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 rot="10800000">
            <a:off x="8400446" y="2290579"/>
            <a:ext cx="2699540" cy="26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39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6293-9DE9-43F3-98F1-811D080D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8" y="762000"/>
            <a:ext cx="9505122" cy="1295400"/>
          </a:xfrm>
        </p:spPr>
        <p:txBody>
          <a:bodyPr/>
          <a:lstStyle/>
          <a:p>
            <a:r>
              <a:rPr lang="en-US" dirty="0"/>
              <a:t>Deleting and clearing methods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E16CF-3172-4133-A424-ADC44871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783" y="2183802"/>
            <a:ext cx="5795617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Deleting from shared preferences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38D80-8E96-471C-A702-CDDC0F87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" y="2909102"/>
            <a:ext cx="6057900" cy="2996398"/>
          </a:xfrm>
        </p:spPr>
        <p:txBody>
          <a:bodyPr/>
          <a:lstStyle/>
          <a:p>
            <a:r>
              <a:rPr lang="en-US" dirty="0"/>
              <a:t>SharedPreferences </a:t>
            </a:r>
            <a:r>
              <a:rPr lang="en-US" dirty="0" err="1"/>
              <a:t>pref</a:t>
            </a:r>
            <a:r>
              <a:rPr lang="en-US" dirty="0"/>
              <a:t> = </a:t>
            </a:r>
            <a:r>
              <a:rPr lang="en-US" dirty="0" err="1"/>
              <a:t>getPreferences</a:t>
            </a:r>
            <a:r>
              <a:rPr lang="en-US" dirty="0"/>
              <a:t>(</a:t>
            </a:r>
            <a:r>
              <a:rPr lang="en-US" dirty="0" err="1"/>
              <a:t>Context.MODE_PRIVATE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SharedPreferences.Editor</a:t>
            </a:r>
            <a:r>
              <a:rPr lang="en-US" dirty="0"/>
              <a:t> editor = </a:t>
            </a:r>
            <a:r>
              <a:rPr lang="en-US" dirty="0" err="1"/>
              <a:t>pref.edit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editor.remove</a:t>
            </a:r>
            <a:r>
              <a:rPr lang="en-US" dirty="0"/>
              <a:t>("</a:t>
            </a:r>
            <a:r>
              <a:rPr lang="en-US" dirty="0" err="1"/>
              <a:t>keyname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editor.commit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24A2A-B31E-4587-A210-9A8D85ADB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7217" y="2183802"/>
            <a:ext cx="5608983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Clearing from shared preferences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65788-6005-4795-8476-12EB9E1FA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1201" y="2909102"/>
            <a:ext cx="6057900" cy="2996398"/>
          </a:xfrm>
        </p:spPr>
        <p:txBody>
          <a:bodyPr/>
          <a:lstStyle/>
          <a:p>
            <a:r>
              <a:rPr lang="en-US" dirty="0"/>
              <a:t>SharedPreferences </a:t>
            </a:r>
            <a:r>
              <a:rPr lang="en-US" dirty="0" err="1"/>
              <a:t>pref</a:t>
            </a:r>
            <a:r>
              <a:rPr lang="en-US" dirty="0"/>
              <a:t> = </a:t>
            </a:r>
            <a:r>
              <a:rPr lang="en-US" dirty="0" err="1"/>
              <a:t>getPreferences</a:t>
            </a:r>
            <a:r>
              <a:rPr lang="en-US" dirty="0"/>
              <a:t>(</a:t>
            </a:r>
            <a:r>
              <a:rPr lang="en-US" dirty="0" err="1"/>
              <a:t>Context.MODE_PRIVATE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SharedPreferences.Editor</a:t>
            </a:r>
            <a:r>
              <a:rPr lang="en-US" dirty="0"/>
              <a:t> editor = </a:t>
            </a:r>
            <a:r>
              <a:rPr lang="en-US" dirty="0" err="1"/>
              <a:t>pref.edit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editor.clear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editor.commit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9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52E3-29B6-49E4-86DA-73CDB896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764373"/>
            <a:ext cx="11396869" cy="83914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save objects in shared preferences?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164C-4D24-45C6-9A85-67E2A52C1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961322"/>
            <a:ext cx="11661913" cy="5512903"/>
          </a:xfrm>
        </p:spPr>
        <p:txBody>
          <a:bodyPr>
            <a:normAutofit/>
          </a:bodyPr>
          <a:lstStyle/>
          <a:p>
            <a:r>
              <a:rPr lang="en-US" dirty="0"/>
              <a:t>While developing a mobile application, you may want to save a custom object for later use.</a:t>
            </a:r>
          </a:p>
          <a:p>
            <a:r>
              <a:rPr lang="en-US" dirty="0"/>
              <a:t>For example, saving a user’s information when the application is closed and using it when the application is opened later.</a:t>
            </a:r>
          </a:p>
          <a:p>
            <a:r>
              <a:rPr lang="en-US" dirty="0"/>
              <a:t>Implementation: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Gson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Library in Android Project</a:t>
            </a:r>
          </a:p>
          <a:p>
            <a:pPr marL="0" indent="0">
              <a:buNone/>
            </a:pPr>
            <a:r>
              <a:rPr lang="en-US" dirty="0"/>
              <a:t>               implementation ‘</a:t>
            </a:r>
            <a:r>
              <a:rPr lang="en-US" dirty="0" err="1"/>
              <a:t>com.google.code.gson:gson</a:t>
            </a:r>
            <a:r>
              <a:rPr lang="en-US" dirty="0"/>
              <a:t>::2.8.5’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Creating a shared Preferences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mPrefs</a:t>
            </a:r>
            <a:r>
              <a:rPr lang="en-US" dirty="0"/>
              <a:t> = </a:t>
            </a:r>
            <a:r>
              <a:rPr lang="en-US" dirty="0" err="1"/>
              <a:t>getPreferences</a:t>
            </a:r>
            <a:r>
              <a:rPr lang="en-US" dirty="0"/>
              <a:t>(MODE_PRIVATE);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24751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CCE0-2DC0-403D-959D-E34C7A7F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783" y="764373"/>
            <a:ext cx="12178747" cy="905401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save objects in shared preferences?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58E1-A6C9-493F-90F0-E133E221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669774"/>
            <a:ext cx="11463131" cy="518822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 our object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JSON string and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in the shared preferences space.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Editor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prefsEditor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mPrefs.edit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json=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toJson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prefsEditor.putString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”,json);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prefsEditor.commit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want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the saved data we only have to decode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JSON string back to our object.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json=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mPrefs.getString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”,””);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gson.fromJson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json,MyObject.class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5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EA6F-9C66-46C1-9EFA-62362318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Session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9F0B-3C09-4BB9-B4BE-40E4D751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Android, Session Management is a process which is used to maintain the required values in a session to use it in a application.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, in android we can manage the logged in user details in session either by storing it in global variables or in Shared Preferences 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, if we store the values in global variables ,those will be lost whenever the user closes the application but if we store the values in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Preferences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those will be persisted even if the application closed by user.</a:t>
            </a:r>
          </a:p>
        </p:txBody>
      </p:sp>
    </p:spTree>
    <p:extLst>
      <p:ext uri="{BB962C8B-B14F-4D97-AF65-F5344CB8AC3E}">
        <p14:creationId xmlns:p14="http://schemas.microsoft.com/office/powerpoint/2010/main" val="33888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2F2F-F061-493A-95DB-ED9376BC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8431475" cy="1293028"/>
          </a:xfrm>
        </p:spPr>
        <p:txBody>
          <a:bodyPr>
            <a:normAutofit/>
          </a:bodyPr>
          <a:lstStyle/>
          <a:p>
            <a:r>
              <a:rPr lang="en-US" dirty="0"/>
              <a:t>Android internal storage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EBB73-9F95-4A33-ADB7-733A63B70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can save files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to the device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storage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files are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to the application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will be removed if you uninstall the application.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a file using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openFileOutput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parameter as file name and the operating mode.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D9D458-E95E-4427-84E3-B23797B4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38" y="2459257"/>
            <a:ext cx="3644962" cy="20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7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7590-69DA-493F-9EAF-A1C6DD94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Internal Storage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CC84-5BF2-4AEA-B891-1C386BD5E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26" y="2069502"/>
            <a:ext cx="10820400" cy="40241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we can open the file using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openFileInput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the parameter as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 with extension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are use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large amount of data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interfaces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java.io.*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to read/write files.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local files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accessed</a:t>
            </a:r>
          </a:p>
        </p:txBody>
      </p:sp>
    </p:spTree>
    <p:extLst>
      <p:ext uri="{BB962C8B-B14F-4D97-AF65-F5344CB8AC3E}">
        <p14:creationId xmlns:p14="http://schemas.microsoft.com/office/powerpoint/2010/main" val="26955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E38-3634-44C2-A843-509EF4B7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2631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 File from Internal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DC42-F4E2-416B-B55F-5F1B5E2F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context.openFileInput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name)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open a private input file stream related to a program.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file does not exist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FILENAME =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openFileInput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(FILENAME);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sbuffer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fstream.read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())!= -1){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sbuffer.append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((char)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944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5F08-C88B-4311-8388-67A5B554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File to Internal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F1BE-60B5-4508-A895-9DA8A89E0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=“Hello World”;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this.openFileOutput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myfile.txt”,MODE_APPEND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//Open and Write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in”myfile.txt”,using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append mode.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Outfile.write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mystring.getBytes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Outfile.close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//close output stream</a:t>
            </a:r>
          </a:p>
        </p:txBody>
      </p:sp>
    </p:spTree>
    <p:extLst>
      <p:ext uri="{BB962C8B-B14F-4D97-AF65-F5344CB8AC3E}">
        <p14:creationId xmlns:p14="http://schemas.microsoft.com/office/powerpoint/2010/main" val="2154594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AC4B-5B0E-4E95-B4C6-5B3E3D22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817C-BA1B-489F-B16C-805ECCF0D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Android-compatible device supports a shared “</a:t>
            </a:r>
            <a:r>
              <a:rPr lang="en-US" b="1" dirty="0"/>
              <a:t>external storage</a:t>
            </a:r>
            <a:r>
              <a:rPr lang="en-US" dirty="0"/>
              <a:t>” that you can use to save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Removable storage media (such as an SD card)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Internal (non-removable) storage</a:t>
            </a:r>
          </a:p>
          <a:p>
            <a:r>
              <a:rPr lang="en-US" dirty="0"/>
              <a:t>File saved to the external storage are world readable and can be modified by the user.</a:t>
            </a:r>
          </a:p>
          <a:p>
            <a:r>
              <a:rPr lang="en-US" dirty="0"/>
              <a:t>These files are </a:t>
            </a:r>
            <a:r>
              <a:rPr lang="en-US" b="1" dirty="0"/>
              <a:t>private to the application </a:t>
            </a:r>
            <a:r>
              <a:rPr lang="en-US" dirty="0"/>
              <a:t>and will be </a:t>
            </a:r>
            <a:r>
              <a:rPr lang="en-US" b="1" dirty="0"/>
              <a:t>removed </a:t>
            </a:r>
            <a:r>
              <a:rPr lang="en-US" dirty="0"/>
              <a:t>when the application is uninstalled.</a:t>
            </a:r>
          </a:p>
        </p:txBody>
      </p:sp>
    </p:spTree>
    <p:extLst>
      <p:ext uri="{BB962C8B-B14F-4D97-AF65-F5344CB8AC3E}">
        <p14:creationId xmlns:p14="http://schemas.microsoft.com/office/powerpoint/2010/main" val="21959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787F-3647-42F7-A1F2-3EADE01C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external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318E-A826-49AC-B00F-7E2ABF33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check whether external storage is available first by calling </a:t>
            </a:r>
            <a:r>
              <a:rPr lang="en-US" b="1" dirty="0" err="1"/>
              <a:t>getExternalStorageState</a:t>
            </a:r>
            <a:r>
              <a:rPr lang="en-US" b="1" dirty="0"/>
              <a:t>()</a:t>
            </a:r>
          </a:p>
          <a:p>
            <a:r>
              <a:rPr lang="en-US" dirty="0"/>
              <a:t>Also check whether it allows read/write before reading/writing  on it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getExternalFilesDir</a:t>
            </a:r>
            <a:r>
              <a:rPr lang="en-US" dirty="0"/>
              <a:t>() takes a parameter such as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DIRECTORY_MUSIC,DIRECTORY_RINGTONE </a:t>
            </a:r>
            <a:r>
              <a:rPr lang="en-US" dirty="0" err="1"/>
              <a:t>etc,to</a:t>
            </a:r>
            <a:r>
              <a:rPr lang="en-US" dirty="0"/>
              <a:t> open specific type of                          	subdirectories</a:t>
            </a:r>
          </a:p>
          <a:p>
            <a:r>
              <a:rPr lang="en-US" dirty="0"/>
              <a:t>For </a:t>
            </a:r>
            <a:r>
              <a:rPr lang="en-US" b="1" dirty="0"/>
              <a:t>public </a:t>
            </a:r>
            <a:r>
              <a:rPr lang="en-US" dirty="0"/>
              <a:t>shared </a:t>
            </a:r>
            <a:r>
              <a:rPr lang="en-US" dirty="0" err="1"/>
              <a:t>directories,use</a:t>
            </a:r>
            <a:r>
              <a:rPr lang="en-US" dirty="0"/>
              <a:t> </a:t>
            </a:r>
            <a:r>
              <a:rPr lang="en-US" b="1" dirty="0" err="1"/>
              <a:t>getExternalStoragePublicDirectory</a:t>
            </a:r>
            <a:r>
              <a:rPr lang="en-US" b="1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93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D294-64F7-4E9E-8561-414A8527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096" y="1656522"/>
            <a:ext cx="6665843" cy="63610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F1B6C-D2C4-419A-BBCC-E1D0AF385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49685" y="2981740"/>
            <a:ext cx="12724850" cy="1934818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Bodoni MT" panose="02070603080606020203" pitchFamily="18" charset="0"/>
              </a:rPr>
              <a:t>DATA BASE</a:t>
            </a:r>
          </a:p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Bodoni MT" panose="02070603080606020203" pitchFamily="18" charset="0"/>
              </a:rPr>
              <a:t>ANDROID DEBUGGING</a:t>
            </a:r>
          </a:p>
        </p:txBody>
      </p:sp>
    </p:spTree>
    <p:extLst>
      <p:ext uri="{BB962C8B-B14F-4D97-AF65-F5344CB8AC3E}">
        <p14:creationId xmlns:p14="http://schemas.microsoft.com/office/powerpoint/2010/main" val="223207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19E0-5239-4174-93D9-234BAAB7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external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8FF8-C60D-4E3C-BABB-1087C9FE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cache </a:t>
            </a:r>
            <a:r>
              <a:rPr lang="en-US" b="1" dirty="0" err="1"/>
              <a:t>files</a:t>
            </a:r>
            <a:r>
              <a:rPr lang="en-US" dirty="0" err="1"/>
              <a:t>,use</a:t>
            </a:r>
            <a:r>
              <a:rPr lang="en-US" dirty="0"/>
              <a:t> </a:t>
            </a:r>
            <a:r>
              <a:rPr lang="en-US" b="1" dirty="0" err="1"/>
              <a:t>getExternalCacheDir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 All these are applicable for </a:t>
            </a:r>
            <a:r>
              <a:rPr lang="en-US" b="1" dirty="0"/>
              <a:t>API level 8 or above</a:t>
            </a:r>
          </a:p>
          <a:p>
            <a:r>
              <a:rPr lang="en-US" dirty="0"/>
              <a:t> For API level 7 or below ,use the method;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 err="1"/>
              <a:t>getExternalStorageDirectory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   Private files stored in //Android/data/&lt;</a:t>
            </a:r>
            <a:r>
              <a:rPr lang="en-US" dirty="0" err="1"/>
              <a:t>package_name</a:t>
            </a:r>
            <a:r>
              <a:rPr lang="en-US" dirty="0"/>
              <a:t>&gt;/files/</a:t>
            </a:r>
          </a:p>
          <a:p>
            <a:r>
              <a:rPr lang="en-US" dirty="0"/>
              <a:t>   Cache files stored in //Android/data/&lt;</a:t>
            </a:r>
            <a:r>
              <a:rPr lang="en-US" dirty="0" err="1"/>
              <a:t>package_name</a:t>
            </a:r>
            <a:r>
              <a:rPr lang="en-US" dirty="0"/>
              <a:t>&gt;/cache/</a:t>
            </a:r>
          </a:p>
        </p:txBody>
      </p:sp>
    </p:spTree>
    <p:extLst>
      <p:ext uri="{BB962C8B-B14F-4D97-AF65-F5344CB8AC3E}">
        <p14:creationId xmlns:p14="http://schemas.microsoft.com/office/powerpoint/2010/main" val="22840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586F-9BF4-4B83-B1C2-28DDEA8B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sqLite</a:t>
            </a:r>
            <a:r>
              <a:rPr lang="en-US" dirty="0"/>
              <a:t>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C064-C029-40DE-9651-58A2E4C6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21064"/>
            <a:ext cx="10820400" cy="40241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data to a database is ideal for repeating or structured data, such as contact information.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APIs that you’ll need to use a database is available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android.database.sqlite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stores your database in your applications private folder.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data is secure , because by default this area is not accessible to other apps or the user</a:t>
            </a:r>
          </a:p>
        </p:txBody>
      </p:sp>
    </p:spTree>
    <p:extLst>
      <p:ext uri="{BB962C8B-B14F-4D97-AF65-F5344CB8AC3E}">
        <p14:creationId xmlns:p14="http://schemas.microsoft.com/office/powerpoint/2010/main" val="17126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AEC6-39F8-4271-847A-4E364666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83D0-17D3-438C-9814-C12D4D892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5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android.database.sqlite</a:t>
            </a:r>
            <a:r>
              <a:rPr lang="en-US" sz="3200" b="1" dirty="0">
                <a:solidFill>
                  <a:schemeClr val="accent5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SQLite database management classes that an application  would use to manage its own private database.</a:t>
            </a:r>
          </a:p>
          <a:p>
            <a:r>
              <a:rPr lang="en-US" sz="3200" b="1" dirty="0" err="1">
                <a:solidFill>
                  <a:schemeClr val="bg2">
                    <a:lumMod val="20000"/>
                    <a:lumOff val="80000"/>
                  </a:schemeClr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android.database.sqlite.SQLiteDatabase</a:t>
            </a: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methods for: creating, opening, closing, inserting, updating, deleting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SQLite database.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0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492D-8879-48EE-A879-5ADD6F58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215245">
            <a:off x="-1412622" y="1471778"/>
            <a:ext cx="6642299" cy="2495877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SQLite database properties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33028-8ECE-44F7-9F1D-152E6ACFA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821516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958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0632-1F2C-4685-8746-CEFE6274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AF7F-E9A4-419D-84B8-98EFD2E16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NULL</a:t>
            </a:r>
            <a:r>
              <a:rPr lang="en-US" altLang="en-US" dirty="0"/>
              <a:t> – null value</a:t>
            </a:r>
          </a:p>
          <a:p>
            <a:r>
              <a:rPr lang="en-US" altLang="en-US" b="1" dirty="0"/>
              <a:t>INTEGER</a:t>
            </a:r>
            <a:r>
              <a:rPr lang="en-US" altLang="en-US" dirty="0"/>
              <a:t> - Signed integer, stored in 1, 2, 3, 4, 6, or 8 bytes depending on the magnitude of the value</a:t>
            </a:r>
          </a:p>
          <a:p>
            <a:r>
              <a:rPr lang="en-US" altLang="en-US" b="1" dirty="0"/>
              <a:t>REAL</a:t>
            </a:r>
            <a:r>
              <a:rPr lang="en-US" altLang="en-US" dirty="0"/>
              <a:t> - A floating point value,  8-byte IEEE floating point number.</a:t>
            </a:r>
          </a:p>
          <a:p>
            <a:r>
              <a:rPr lang="en-US" altLang="en-US" b="1" dirty="0"/>
              <a:t>TEXT</a:t>
            </a:r>
            <a:r>
              <a:rPr lang="en-US" altLang="en-US" dirty="0"/>
              <a:t> - Text string, stored using the database encoding (UTF-8, UTF-16BE or UTF-16LE).</a:t>
            </a:r>
          </a:p>
          <a:p>
            <a:r>
              <a:rPr lang="en-US" altLang="en-US" b="1" dirty="0"/>
              <a:t>BLOB - </a:t>
            </a:r>
            <a:r>
              <a:rPr lang="en-US" altLang="en-US" dirty="0"/>
              <a:t>The value is a blob of data, stored exactly as it was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F8C9-AFF7-4EC8-8665-02909BBE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android </a:t>
            </a:r>
            <a:r>
              <a:rPr lang="en-US" dirty="0" err="1"/>
              <a:t>sqlite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2AE00-FE11-4AF5-9DB2-05531000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SQLiteCloseable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An object created from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closed.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SQLiteCursor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Cursor implementation that exposes results from a query on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Exposes methods to manage a SQLite database.</a:t>
            </a:r>
          </a:p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SQLiteProgram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base class for compiled SQLite programs.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SQLiteQuery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SQLite program that represents a query that reads the resulting rows into a            		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CursorWindow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SQLiteQueryBuilder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convenience class that helps build SQL queries to be sent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           objects.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SQLiteStatement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pre-compiled statement against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reused. </a:t>
            </a:r>
          </a:p>
        </p:txBody>
      </p:sp>
    </p:spTree>
    <p:extLst>
      <p:ext uri="{BB962C8B-B14F-4D97-AF65-F5344CB8AC3E}">
        <p14:creationId xmlns:p14="http://schemas.microsoft.com/office/powerpoint/2010/main" val="15620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94F8-321B-443D-9A45-6FB9BDA3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F388-2BD0-4483-9636-BB264A1B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Create a static string containing the SQLite CREATE statement, use the </a:t>
            </a:r>
            <a:r>
              <a:rPr lang="en-US" altLang="en-US" sz="2000" dirty="0" err="1"/>
              <a:t>execSQL</a:t>
            </a:r>
            <a:r>
              <a:rPr lang="en-US" altLang="en-US" sz="2000" dirty="0"/>
              <a:t>( ) method to execute it.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createAuthor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"CREATE TABLE   authors (id  INTEGER PRIMARY KEY AUTOINCREMENT,</a:t>
            </a:r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TEXT,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TEXT);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err="1"/>
              <a:t>myDatabase.execSQL</a:t>
            </a:r>
            <a:r>
              <a:rPr lang="en-US" altLang="en-US" dirty="0"/>
              <a:t>(</a:t>
            </a:r>
            <a:r>
              <a:rPr lang="en-US" altLang="en-US" dirty="0" err="1"/>
              <a:t>createAuthor</a:t>
            </a:r>
            <a:r>
              <a:rPr lang="en-US" altLang="en-US" dirty="0"/>
              <a:t>);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2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62F4-61CB-4D87-8B28-8BD9A2F6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9ED92-F809-437D-8D01-61BF2D45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int  update(String table, </a:t>
            </a:r>
            <a:r>
              <a:rPr lang="en-US" altLang="en-US" sz="2000" dirty="0" err="1"/>
              <a:t>ContentValues</a:t>
            </a:r>
            <a:r>
              <a:rPr lang="en-US" altLang="en-US" sz="2000" dirty="0"/>
              <a:t> values, String </a:t>
            </a:r>
            <a:r>
              <a:rPr lang="en-US" altLang="en-US" sz="2000" dirty="0" err="1"/>
              <a:t>whereClause</a:t>
            </a:r>
            <a:r>
              <a:rPr lang="en-US" altLang="en-US" sz="2000" dirty="0"/>
              <a:t>, String[ ] </a:t>
            </a:r>
            <a:r>
              <a:rPr lang="en-US" altLang="en-US" sz="2000" dirty="0" err="1"/>
              <a:t>whereArgs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public void </a:t>
            </a:r>
            <a:r>
              <a:rPr lang="en-US" altLang="en-US" dirty="0" err="1"/>
              <a:t>updateBookTitle</a:t>
            </a:r>
            <a:r>
              <a:rPr lang="en-US" altLang="en-US" dirty="0"/>
              <a:t>(Integer </a:t>
            </a:r>
            <a:r>
              <a:rPr lang="en-US" altLang="en-US" dirty="0" err="1"/>
              <a:t>bookId</a:t>
            </a:r>
            <a:r>
              <a:rPr lang="en-US" altLang="en-US" dirty="0"/>
              <a:t>, String </a:t>
            </a:r>
            <a:r>
              <a:rPr lang="en-US" altLang="en-US" dirty="0" err="1"/>
              <a:t>newTitle</a:t>
            </a:r>
            <a:r>
              <a:rPr lang="en-US" altLang="en-US" dirty="0"/>
              <a:t>) {</a:t>
            </a:r>
          </a:p>
          <a:p>
            <a:pPr marL="0" indent="0">
              <a:buNone/>
            </a:pPr>
            <a:r>
              <a:rPr lang="en-US" altLang="en-US" dirty="0"/>
              <a:t>   </a:t>
            </a:r>
            <a:r>
              <a:rPr lang="en-US" altLang="en-US" dirty="0" err="1"/>
              <a:t>ContentValues</a:t>
            </a:r>
            <a:r>
              <a:rPr lang="en-US" altLang="en-US" dirty="0"/>
              <a:t>  values = new </a:t>
            </a:r>
            <a:r>
              <a:rPr lang="en-US" altLang="en-US" dirty="0" err="1"/>
              <a:t>ContentValues</a:t>
            </a:r>
            <a:r>
              <a:rPr lang="en-US" altLang="en-US" dirty="0"/>
              <a:t>();</a:t>
            </a:r>
          </a:p>
          <a:p>
            <a:pPr marL="0" indent="0">
              <a:buNone/>
            </a:pPr>
            <a:r>
              <a:rPr lang="en-US" altLang="en-US" dirty="0"/>
              <a:t>   </a:t>
            </a:r>
            <a:r>
              <a:rPr lang="en-US" altLang="en-US" dirty="0" err="1"/>
              <a:t>values.put</a:t>
            </a:r>
            <a:r>
              <a:rPr lang="en-US" altLang="en-US" dirty="0"/>
              <a:t>("title" , </a:t>
            </a:r>
            <a:r>
              <a:rPr lang="en-US" altLang="en-US" dirty="0" err="1"/>
              <a:t>newTitle</a:t>
            </a:r>
            <a:r>
              <a:rPr lang="en-US" altLang="en-US" dirty="0"/>
              <a:t>);</a:t>
            </a:r>
          </a:p>
          <a:p>
            <a:pPr marL="0" indent="0">
              <a:buNone/>
            </a:pPr>
            <a:r>
              <a:rPr lang="en-US" altLang="en-US" dirty="0"/>
              <a:t>   </a:t>
            </a:r>
            <a:r>
              <a:rPr lang="en-US" altLang="en-US" dirty="0" err="1"/>
              <a:t>myDatabase.update</a:t>
            </a:r>
            <a:r>
              <a:rPr lang="en-US" altLang="en-US" dirty="0"/>
              <a:t>("</a:t>
            </a:r>
            <a:r>
              <a:rPr lang="en-US" altLang="en-US" dirty="0" err="1"/>
              <a:t>tbl_books</a:t>
            </a:r>
            <a:r>
              <a:rPr lang="en-US" altLang="en-US" dirty="0"/>
              <a:t>" ,  values ,</a:t>
            </a:r>
          </a:p>
          <a:p>
            <a:pPr marL="0" indent="0">
              <a:buNone/>
            </a:pPr>
            <a:r>
              <a:rPr lang="en-US" altLang="en-US" dirty="0"/>
              <a:t>    "id=?" , new String[ ] {</a:t>
            </a:r>
            <a:r>
              <a:rPr lang="en-US" altLang="en-US" dirty="0" err="1"/>
              <a:t>bookId.toString</a:t>
            </a:r>
            <a:r>
              <a:rPr lang="en-US" altLang="en-US" dirty="0"/>
              <a:t>() } ); </a:t>
            </a:r>
          </a:p>
          <a:p>
            <a:pPr marL="0" indent="0">
              <a:buNone/>
            </a:pPr>
            <a:r>
              <a:rPr lang="en-US" altLang="en-US" dirty="0"/>
              <a:t>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73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C232-859C-44AB-9425-FF702111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83" y="764373"/>
            <a:ext cx="10393017" cy="1293028"/>
          </a:xfrm>
        </p:spPr>
        <p:txBody>
          <a:bodyPr/>
          <a:lstStyle/>
          <a:p>
            <a:r>
              <a:rPr lang="en-US" dirty="0"/>
              <a:t>	Insert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B556-692D-4908-A6EE-D40028C2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long  insert(String table, String </a:t>
            </a:r>
            <a:r>
              <a:rPr lang="en-US" altLang="en-US" sz="2000" dirty="0" err="1"/>
              <a:t>nullColumnHack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ContentValues</a:t>
            </a:r>
            <a:r>
              <a:rPr lang="en-US" altLang="en-US" sz="2000" dirty="0"/>
              <a:t> values)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android.content.ContentValues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values = new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values.put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, "J.K."); </a:t>
            </a:r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values.put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, "Rowling");</a:t>
            </a:r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long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newAuthorID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myDatabase.insert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tbl_authors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, "" , values);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0402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EA73-0073-487E-A31E-0D89E452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435" y="1071498"/>
            <a:ext cx="10178322" cy="760615"/>
          </a:xfrm>
        </p:spPr>
        <p:txBody>
          <a:bodyPr>
            <a:normAutofit/>
          </a:bodyPr>
          <a:lstStyle/>
          <a:p>
            <a:r>
              <a:rPr lang="en-US" dirty="0"/>
              <a:t>Delete </a:t>
            </a:r>
            <a:r>
              <a:rPr lang="en-US" dirty="0" err="1"/>
              <a:t>oPERATION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5A69-DF8C-4929-B088-04097554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14" y="2332733"/>
            <a:ext cx="10178322" cy="529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 </a:t>
            </a:r>
          </a:p>
          <a:p>
            <a:r>
              <a:rPr lang="en-US" altLang="en-US" sz="2000" dirty="0"/>
              <a:t>int  delete(String table, String </a:t>
            </a:r>
            <a:r>
              <a:rPr lang="en-US" altLang="en-US" sz="2000" dirty="0" err="1"/>
              <a:t>whereClause</a:t>
            </a:r>
            <a:r>
              <a:rPr lang="en-US" altLang="en-US" sz="2000" dirty="0"/>
              <a:t>, String[] </a:t>
            </a:r>
            <a:r>
              <a:rPr lang="en-US" altLang="en-US" sz="2000" dirty="0" err="1"/>
              <a:t>whereArgs</a:t>
            </a:r>
            <a:r>
              <a:rPr lang="en-US" altLang="en-US" sz="2000" dirty="0"/>
              <a:t>)</a:t>
            </a:r>
          </a:p>
          <a:p>
            <a:endParaRPr lang="en-US" altLang="en-US" sz="2000" dirty="0"/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deleteBook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(Integer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{ </a:t>
            </a:r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myDatabase.delete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tbl_books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, "id=?" , new String[ ]   {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bookId.toString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 } ) ;</a:t>
            </a:r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7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A775-85DB-4375-BAAA-8B01C2EC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063262"/>
            <a:ext cx="4181061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 err="1"/>
              <a:t>SUBContents</a:t>
            </a:r>
            <a:r>
              <a:rPr lang="en-US" sz="4400" dirty="0"/>
              <a:t>: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2813788-D398-4359-9802-B1CE91E56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464976"/>
              </p:ext>
            </p:extLst>
          </p:nvPr>
        </p:nvGraphicFramePr>
        <p:xfrm>
          <a:off x="5437509" y="808382"/>
          <a:ext cx="5955658" cy="5354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3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914C-C7F8-4856-8653-A0383983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A3F9-1C4B-4DEE-BB6A-2A7C1468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performs queries on the DB and returns the results in a Cursor object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c =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mdb.query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(p1,p2,p3,p4,p5,p6,p7)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; Table name (String)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;  Columns to return (String array)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 ;  WHERE clause (use null for all, ?s for selection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 ;  selection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for ?s of WHERE clause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 ; GROUP BY ( null for none) (String)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p6 ; HAVING (null unless GROUP BY requires one) (String)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p7 ; ORDER BY (null for default ordering)(String)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 ; LIMIT (null for no limit) (String)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6708-3F3B-496F-8E64-D8047B3C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2E54-FAF2-496D-A547-C6420698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provides a debugger that allows you to do the following and more: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device to debug your app 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breakpoints in your Java or Kotlin.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variables and evaluate expressions at runtime.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debugging on your device: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you're using the emulator, this is enabled by default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for a connected device, you need to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enable debugging in the device developer options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&gt; System &gt; Developer Options &gt; USB debugging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6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3E55-B1F5-4686-9EAB-19CE7A70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95C1-0899-45D3-A128-EDB2AB94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build.gradle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android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buildTypes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customDebugType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debuggable</a:t>
            </a:r>
            <a:r>
              <a:rPr lang="en-US" dirty="0"/>
              <a:t> true</a:t>
            </a:r>
          </a:p>
          <a:p>
            <a:pPr marL="0" indent="0">
              <a:buNone/>
            </a:pPr>
            <a:r>
              <a:rPr lang="en-US" dirty="0"/>
              <a:t>            ...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165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7C32-BFDA-43F8-9CFD-6A928E7F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57B8-D3C6-4084-9D8A-6CDD00CC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90053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start a debugging session as follows: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some breakpoints in the app code.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toolbar, select a device to debug your app on from the target device drop-down menu.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don't have any devices configured, then you need to either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connect a device via USB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create an AVD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use the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Android Emulator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toolbar, click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0B3DDCD-6A85-4F3F-89BD-183F2DDEC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08" y="2057401"/>
            <a:ext cx="6095999" cy="3237960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F3CBB764-6A9B-4725-8024-0B0AA058B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22" y="4844787"/>
            <a:ext cx="463825" cy="59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9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714E-661E-4871-8C3D-FE913343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8528-4406-485B-B235-3DB6660BF3F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742482">
            <a:off x="2178647" y="3059623"/>
            <a:ext cx="9304088" cy="2054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>
                <a:latin typeface="Brush Script MT" panose="030608020404060703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524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76B6-9CC3-4A7E-867C-806F60FD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764373"/>
            <a:ext cx="6804992" cy="1293028"/>
          </a:xfrm>
        </p:spPr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E2277-D628-4D3D-9054-8D9AB8786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66344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organized collection of data so that it can be easily accessed, managed and updated.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software package designed to define, manipulate, retrieve and manage data in database.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Applications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Banking : all transactions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Airlines : reservations, schedules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sales : customers, products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Manufacturing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Production,orders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 descr="SQLite Android Application Structure">
            <a:extLst>
              <a:ext uri="{FF2B5EF4-FFF2-40B4-BE49-F238E27FC236}">
                <a16:creationId xmlns:a16="http://schemas.microsoft.com/office/drawing/2014/main" id="{B10AAA50-A77C-48CD-A75E-7A39A49624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512" y="3258211"/>
            <a:ext cx="5201376" cy="189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01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3523-BC91-4615-B0A2-B01B8C8D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Shared Preferences: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87A3-60C7-417E-98BF-D7292D07B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and retrieving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private primitive data in key-value pairs.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usage of Shared Preferences is for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such as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and password,auto login flag, remember-user flag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getSharedPreferences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to get </a:t>
            </a:r>
            <a:r>
              <a:rPr lang="en-US" sz="3600" dirty="0"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preferences.</a:t>
            </a:r>
          </a:p>
        </p:txBody>
      </p:sp>
    </p:spTree>
    <p:extLst>
      <p:ext uri="{BB962C8B-B14F-4D97-AF65-F5344CB8AC3E}">
        <p14:creationId xmlns:p14="http://schemas.microsoft.com/office/powerpoint/2010/main" val="3307021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9BA6-D4A9-4D3C-84A8-615686F3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Shared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DF133-0436-44B5-B783-B5BCE6BA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prefs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          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this.getSharedPreferences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myPrefs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”,MODE_PRIVATE’);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preferences XML file exist, it is opened, otherwise it is created.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permission to the 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MODE_PRIVATE : private only to the application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MODE_WORLD_READABLE : all application can read XML file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MODE_WORLD_WRITABLE : all application can write XML file  </a:t>
            </a:r>
          </a:p>
        </p:txBody>
      </p:sp>
    </p:spTree>
    <p:extLst>
      <p:ext uri="{BB962C8B-B14F-4D97-AF65-F5344CB8AC3E}">
        <p14:creationId xmlns:p14="http://schemas.microsoft.com/office/powerpoint/2010/main" val="130825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E22B-1FAD-48D6-AFDA-00D446F3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SHARED PREFERENCES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69EE-4F3B-4C99-8396-8818E812D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add Shared preferences, first an editor object is needed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prefsEditor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prefs.edit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Then, use the put() method to store the data in the key-value pairs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prefsEditor.putString</a:t>
            </a:r>
            <a:r>
              <a:rPr lang="en-US" dirty="0"/>
              <a:t>(“username”,”</a:t>
            </a:r>
            <a:r>
              <a:rPr lang="en-US" dirty="0" err="1"/>
              <a:t>pavan</a:t>
            </a:r>
            <a:r>
              <a:rPr lang="en-US" dirty="0"/>
              <a:t>”);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prefsEditor.putString</a:t>
            </a:r>
            <a:r>
              <a:rPr lang="en-US" dirty="0"/>
              <a:t>(“password”,”1234”);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prefsEditor.putint</a:t>
            </a:r>
            <a:r>
              <a:rPr lang="en-US" dirty="0"/>
              <a:t>(“times-login”,1);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prefsEditor.commit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7298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9164-C1A1-4323-AA28-ED5FBEE7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6064"/>
            <a:ext cx="8610600" cy="810371"/>
          </a:xfrm>
        </p:spPr>
        <p:txBody>
          <a:bodyPr/>
          <a:lstStyle/>
          <a:p>
            <a:r>
              <a:rPr lang="en-US" dirty="0"/>
              <a:t>ANDROID SHARED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184F-6427-4C5A-A4E3-959F84E8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577009"/>
            <a:ext cx="11741426" cy="5280991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retrieve shared preferences data: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String username =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prefsEditor.getString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(“username”,” ”);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String password =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prefsEditor.getString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(“password”,” ”);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using</a:t>
            </a:r>
            <a:r>
              <a:rPr lang="en-US" sz="2900" dirty="0"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en-US" sz="2900" dirty="0"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activity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to initialize the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by using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getPreferences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like as shown below.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900" i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en-US" sz="29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sharedPref</a:t>
            </a:r>
            <a:r>
              <a:rPr lang="en-US" sz="29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900" i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getPreferences</a:t>
            </a:r>
            <a:r>
              <a:rPr lang="en-US" sz="29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900" i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Context.MODE_PRIVATE</a:t>
            </a:r>
            <a:r>
              <a:rPr lang="en-US" sz="29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2900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case, if we are using </a:t>
            </a:r>
            <a:r>
              <a:rPr lang="en-US" sz="29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shared preference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files, then we need to initialize the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by using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getSharedPreferences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like as shown below.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9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en-US" sz="29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sharedPref</a:t>
            </a:r>
            <a:r>
              <a:rPr lang="en-US" sz="29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9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getSharedPreferences</a:t>
            </a:r>
            <a:r>
              <a:rPr lang="en-US" sz="29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("filename1",Context.MODE_PRIVATE);</a:t>
            </a:r>
          </a:p>
          <a:p>
            <a:pPr marL="0" indent="0">
              <a:buNone/>
            </a:pPr>
            <a:endParaRPr lang="en-US" sz="29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name “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filename1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the preference file, which want to read the values based on our requirements and the context mode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MODE_PRIVATE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will make sure that the file can be accessed only within our application.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0970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3715-F506-4D84-BD14-57314083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2192000" cy="1231233"/>
          </a:xfrm>
        </p:spPr>
        <p:txBody>
          <a:bodyPr>
            <a:normAutofit/>
          </a:bodyPr>
          <a:lstStyle/>
          <a:p>
            <a:r>
              <a:rPr lang="en-US" dirty="0"/>
              <a:t>Write and read methods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21C5C-E1EB-4C74-A201-29680477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78" y="1612233"/>
            <a:ext cx="4800600" cy="770020"/>
          </a:xfrm>
        </p:spPr>
        <p:txBody>
          <a:bodyPr>
            <a:normAutofit fontScale="92500"/>
          </a:bodyPr>
          <a:lstStyle/>
          <a:p>
            <a:r>
              <a:rPr lang="en-US" dirty="0"/>
              <a:t>Write to shared preference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3E7E7-8593-44F1-A87E-0032F6DC5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2514600"/>
            <a:ext cx="6069496" cy="33909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sharedPref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getPreferences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US" sz="2400" dirty="0" err="1">
                <a:solidFill>
                  <a:srgbClr val="660E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MODE_PRIVATE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SharedPreferences.Editor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sharedPref.edit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editor.putBoolean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editor.putString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"string value"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editor.putInt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"int value"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editor.putFloat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"float value"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editor.putLong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"long value"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editor.commit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24C3B-AD08-4DFC-B172-1115FE786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864" y="1612233"/>
            <a:ext cx="4800600" cy="770019"/>
          </a:xfrm>
        </p:spPr>
        <p:txBody>
          <a:bodyPr>
            <a:normAutofit fontScale="92500"/>
          </a:bodyPr>
          <a:lstStyle/>
          <a:p>
            <a:r>
              <a:rPr lang="en-US" dirty="0"/>
              <a:t>Read to shared preference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92399-F640-4326-9DD3-63EADE405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4389" y="2646947"/>
            <a:ext cx="6069496" cy="33909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getPreferences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  <a:r>
              <a:rPr lang="en-US" sz="2400" dirty="0" err="1">
                <a:solidFill>
                  <a:srgbClr val="660E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MODE_PRIVATE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pref.getString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pref.getInt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"keyname"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pref.getFloat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"keyname"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pref.getBoolean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keyname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pref.getLong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"keyname"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1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894</TotalTime>
  <Words>2077</Words>
  <Application>Microsoft Office PowerPoint</Application>
  <PresentationFormat>Widescreen</PresentationFormat>
  <Paragraphs>231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Algerian</vt:lpstr>
      <vt:lpstr>Arial</vt:lpstr>
      <vt:lpstr>Bodoni MT</vt:lpstr>
      <vt:lpstr>Brush Script MT</vt:lpstr>
      <vt:lpstr>Century Gothic</vt:lpstr>
      <vt:lpstr>Times New Roman</vt:lpstr>
      <vt:lpstr>Wingdings</vt:lpstr>
      <vt:lpstr>Vapor Trail</vt:lpstr>
      <vt:lpstr>STORAGE  IN ANDROID</vt:lpstr>
      <vt:lpstr>MAIN CONTENTS</vt:lpstr>
      <vt:lpstr>SUBContents:</vt:lpstr>
      <vt:lpstr>WHAT IS A DATABASE?</vt:lpstr>
      <vt:lpstr>Android Shared Preferences:</vt:lpstr>
      <vt:lpstr>Android Shared Preferences</vt:lpstr>
      <vt:lpstr>Android SHARED PREFERENCES </vt:lpstr>
      <vt:lpstr>ANDROID SHARED PREFERENCES</vt:lpstr>
      <vt:lpstr>Write and read methods </vt:lpstr>
      <vt:lpstr>Deleting and clearing methods </vt:lpstr>
      <vt:lpstr>How to save objects in shared preferences?</vt:lpstr>
      <vt:lpstr>How to save objects in shared preferences?</vt:lpstr>
      <vt:lpstr>Android Session Management</vt:lpstr>
      <vt:lpstr>Android internal storage</vt:lpstr>
      <vt:lpstr>Android Internal Storage </vt:lpstr>
      <vt:lpstr>Read a File from Internal Storage</vt:lpstr>
      <vt:lpstr>Write a File to Internal Storage</vt:lpstr>
      <vt:lpstr>EXTERNAL STORAGE</vt:lpstr>
      <vt:lpstr>Android external storage</vt:lpstr>
      <vt:lpstr>Android external storage</vt:lpstr>
      <vt:lpstr>Android sqLite database </vt:lpstr>
      <vt:lpstr>SQLITE DATABASE </vt:lpstr>
      <vt:lpstr>SQLite database properties</vt:lpstr>
      <vt:lpstr>Storage classes</vt:lpstr>
      <vt:lpstr>Classes in android sqlite</vt:lpstr>
      <vt:lpstr>Create OPERATION</vt:lpstr>
      <vt:lpstr>Update operation</vt:lpstr>
      <vt:lpstr> Insert operation</vt:lpstr>
      <vt:lpstr>Delete oPERATION </vt:lpstr>
      <vt:lpstr>queriEs</vt:lpstr>
      <vt:lpstr>ANDROID DEBUGGING</vt:lpstr>
      <vt:lpstr>PowerPoint Presentation</vt:lpstr>
      <vt:lpstr>Start debugging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 IN ANDROID</dc:title>
  <dc:creator>Sama Pavan Kumar Reddy</dc:creator>
  <cp:lastModifiedBy>Sama Pavan Kumar Reddy</cp:lastModifiedBy>
  <cp:revision>66</cp:revision>
  <dcterms:created xsi:type="dcterms:W3CDTF">2020-02-07T02:10:39Z</dcterms:created>
  <dcterms:modified xsi:type="dcterms:W3CDTF">2020-02-07T17:12:02Z</dcterms:modified>
</cp:coreProperties>
</file>