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0"/>
    <p:restoredTop sz="95878"/>
  </p:normalViewPr>
  <p:slideViewPr>
    <p:cSldViewPr snapToGrid="0" snapToObjects="1">
      <p:cViewPr varScale="1">
        <p:scale>
          <a:sx n="122" d="100"/>
          <a:sy n="122" d="100"/>
        </p:scale>
        <p:origin x="208"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2/17/20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2/17/20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1D2A-14CD-C549-9F18-C5582BF4588A}"/>
              </a:ext>
            </a:extLst>
          </p:cNvPr>
          <p:cNvSpPr>
            <a:spLocks noGrp="1"/>
          </p:cNvSpPr>
          <p:nvPr>
            <p:ph type="ctrTitle"/>
          </p:nvPr>
        </p:nvSpPr>
        <p:spPr/>
        <p:txBody>
          <a:bodyPr>
            <a:normAutofit/>
          </a:bodyPr>
          <a:lstStyle/>
          <a:p>
            <a:pPr algn="ctr"/>
            <a:r>
              <a:rPr lang="en-US" sz="7200" dirty="0"/>
              <a:t>App Manifest File</a:t>
            </a:r>
          </a:p>
        </p:txBody>
      </p:sp>
      <p:sp>
        <p:nvSpPr>
          <p:cNvPr id="3" name="Subtitle 2">
            <a:extLst>
              <a:ext uri="{FF2B5EF4-FFF2-40B4-BE49-F238E27FC236}">
                <a16:creationId xmlns:a16="http://schemas.microsoft.com/office/drawing/2014/main" id="{5F5DA91F-13A4-0944-95C4-51A8D3457B52}"/>
              </a:ext>
            </a:extLst>
          </p:cNvPr>
          <p:cNvSpPr>
            <a:spLocks noGrp="1"/>
          </p:cNvSpPr>
          <p:nvPr>
            <p:ph type="subTitle" idx="1"/>
          </p:nvPr>
        </p:nvSpPr>
        <p:spPr/>
        <p:txBody>
          <a:bodyPr>
            <a:normAutofit/>
          </a:bodyPr>
          <a:lstStyle/>
          <a:p>
            <a:pPr algn="ctr"/>
            <a:r>
              <a:rPr lang="en-US" sz="3200" dirty="0"/>
              <a:t>Jagger Harness</a:t>
            </a:r>
          </a:p>
        </p:txBody>
      </p:sp>
    </p:spTree>
    <p:extLst>
      <p:ext uri="{BB962C8B-B14F-4D97-AF65-F5344CB8AC3E}">
        <p14:creationId xmlns:p14="http://schemas.microsoft.com/office/powerpoint/2010/main" val="407690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0B65-5B90-144C-A44F-2EF049FACC89}"/>
              </a:ext>
            </a:extLst>
          </p:cNvPr>
          <p:cNvSpPr>
            <a:spLocks noGrp="1"/>
          </p:cNvSpPr>
          <p:nvPr>
            <p:ph type="title"/>
          </p:nvPr>
        </p:nvSpPr>
        <p:spPr/>
        <p:txBody>
          <a:bodyPr/>
          <a:lstStyle/>
          <a:p>
            <a:r>
              <a:rPr lang="en-US" dirty="0"/>
              <a:t>What is a manifest file?</a:t>
            </a:r>
          </a:p>
        </p:txBody>
      </p:sp>
      <p:sp>
        <p:nvSpPr>
          <p:cNvPr id="3" name="Content Placeholder 2">
            <a:extLst>
              <a:ext uri="{FF2B5EF4-FFF2-40B4-BE49-F238E27FC236}">
                <a16:creationId xmlns:a16="http://schemas.microsoft.com/office/drawing/2014/main" id="{02AAE1AA-C4CE-5144-BA18-BEED631EEDE4}"/>
              </a:ext>
            </a:extLst>
          </p:cNvPr>
          <p:cNvSpPr>
            <a:spLocks noGrp="1"/>
          </p:cNvSpPr>
          <p:nvPr>
            <p:ph idx="1"/>
          </p:nvPr>
        </p:nvSpPr>
        <p:spPr/>
        <p:txBody>
          <a:bodyPr/>
          <a:lstStyle/>
          <a:p>
            <a:r>
              <a:rPr lang="en-US" dirty="0"/>
              <a:t>The manifest file for an Android application is a resource file which contains all the details needed by the Android system.</a:t>
            </a:r>
          </a:p>
          <a:p>
            <a:r>
              <a:rPr lang="en-US" dirty="0"/>
              <a:t>It is a key file that contains essential information about your app.</a:t>
            </a:r>
          </a:p>
          <a:p>
            <a:r>
              <a:rPr lang="en-US" dirty="0"/>
              <a:t>EVERY app must have an </a:t>
            </a:r>
            <a:r>
              <a:rPr lang="en-US" b="1" u="sng" dirty="0"/>
              <a:t>AndroidManifest.xml</a:t>
            </a:r>
            <a:r>
              <a:rPr lang="en-US" dirty="0"/>
              <a:t> file (with precisely that name)</a:t>
            </a:r>
          </a:p>
          <a:p>
            <a:r>
              <a:rPr lang="en-US" dirty="0"/>
              <a:t>The manifest file is required to declare essential information your app requires to run.</a:t>
            </a:r>
          </a:p>
        </p:txBody>
      </p:sp>
    </p:spTree>
    <p:extLst>
      <p:ext uri="{BB962C8B-B14F-4D97-AF65-F5344CB8AC3E}">
        <p14:creationId xmlns:p14="http://schemas.microsoft.com/office/powerpoint/2010/main" val="13780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3BF6-FE6B-FD40-B670-C3EEA1B62AF4}"/>
              </a:ext>
            </a:extLst>
          </p:cNvPr>
          <p:cNvSpPr>
            <a:spLocks noGrp="1"/>
          </p:cNvSpPr>
          <p:nvPr>
            <p:ph type="title"/>
          </p:nvPr>
        </p:nvSpPr>
        <p:spPr/>
        <p:txBody>
          <a:bodyPr/>
          <a:lstStyle/>
          <a:p>
            <a:r>
              <a:rPr lang="en-US" dirty="0"/>
              <a:t>What is a manifest file required to Declare?</a:t>
            </a:r>
          </a:p>
        </p:txBody>
      </p:sp>
      <p:sp>
        <p:nvSpPr>
          <p:cNvPr id="3" name="Text Placeholder 2">
            <a:extLst>
              <a:ext uri="{FF2B5EF4-FFF2-40B4-BE49-F238E27FC236}">
                <a16:creationId xmlns:a16="http://schemas.microsoft.com/office/drawing/2014/main" id="{E28056E9-6F3C-9145-AC02-B83D43409E0B}"/>
              </a:ext>
            </a:extLst>
          </p:cNvPr>
          <p:cNvSpPr>
            <a:spLocks noGrp="1"/>
          </p:cNvSpPr>
          <p:nvPr>
            <p:ph type="body" idx="1"/>
          </p:nvPr>
        </p:nvSpPr>
        <p:spPr>
          <a:xfrm>
            <a:off x="1141410" y="2464263"/>
            <a:ext cx="3196899" cy="685800"/>
          </a:xfrm>
        </p:spPr>
        <p:txBody>
          <a:bodyPr/>
          <a:lstStyle/>
          <a:p>
            <a:pPr algn="ctr"/>
            <a:r>
              <a:rPr lang="en-US" u="sng" dirty="0"/>
              <a:t>The Package Name</a:t>
            </a:r>
          </a:p>
        </p:txBody>
      </p:sp>
      <p:sp>
        <p:nvSpPr>
          <p:cNvPr id="4" name="Text Placeholder 3">
            <a:extLst>
              <a:ext uri="{FF2B5EF4-FFF2-40B4-BE49-F238E27FC236}">
                <a16:creationId xmlns:a16="http://schemas.microsoft.com/office/drawing/2014/main" id="{61BF5204-496C-2549-9EE6-1345D2870A28}"/>
              </a:ext>
            </a:extLst>
          </p:cNvPr>
          <p:cNvSpPr>
            <a:spLocks noGrp="1"/>
          </p:cNvSpPr>
          <p:nvPr>
            <p:ph type="body" sz="half" idx="15"/>
          </p:nvPr>
        </p:nvSpPr>
        <p:spPr>
          <a:xfrm>
            <a:off x="1127918" y="3255163"/>
            <a:ext cx="3208735" cy="2430936"/>
          </a:xfrm>
        </p:spPr>
        <p:txBody>
          <a:bodyPr>
            <a:normAutofit fontScale="92500" lnSpcReduction="10000"/>
          </a:bodyPr>
          <a:lstStyle/>
          <a:p>
            <a:pPr algn="ctr"/>
            <a:r>
              <a:rPr lang="en-US" sz="1600" dirty="0"/>
              <a:t>The Android build tools use the package name to determine the location of code entities when building your project. When packaging the app, the build tools replace this value with the apps ID from the Gradle build files, which is used as the unique app identifier on the system and on Google Play.</a:t>
            </a:r>
          </a:p>
        </p:txBody>
      </p:sp>
      <p:sp>
        <p:nvSpPr>
          <p:cNvPr id="5" name="Text Placeholder 4">
            <a:extLst>
              <a:ext uri="{FF2B5EF4-FFF2-40B4-BE49-F238E27FC236}">
                <a16:creationId xmlns:a16="http://schemas.microsoft.com/office/drawing/2014/main" id="{A10DB5F9-F63A-1349-AF68-4D9BD2A3ACCD}"/>
              </a:ext>
            </a:extLst>
          </p:cNvPr>
          <p:cNvSpPr>
            <a:spLocks noGrp="1"/>
          </p:cNvSpPr>
          <p:nvPr>
            <p:ph type="body" sz="quarter" idx="3"/>
          </p:nvPr>
        </p:nvSpPr>
        <p:spPr>
          <a:xfrm>
            <a:off x="4514766" y="2467435"/>
            <a:ext cx="3184385" cy="685800"/>
          </a:xfrm>
        </p:spPr>
        <p:txBody>
          <a:bodyPr/>
          <a:lstStyle/>
          <a:p>
            <a:pPr algn="ctr"/>
            <a:r>
              <a:rPr lang="en-US" u="sng" dirty="0"/>
              <a:t>Components</a:t>
            </a:r>
          </a:p>
        </p:txBody>
      </p:sp>
      <p:sp>
        <p:nvSpPr>
          <p:cNvPr id="6" name="Text Placeholder 5">
            <a:extLst>
              <a:ext uri="{FF2B5EF4-FFF2-40B4-BE49-F238E27FC236}">
                <a16:creationId xmlns:a16="http://schemas.microsoft.com/office/drawing/2014/main" id="{43BFBF99-B4F6-A640-899E-9EF30FE1BB75}"/>
              </a:ext>
            </a:extLst>
          </p:cNvPr>
          <p:cNvSpPr>
            <a:spLocks noGrp="1"/>
          </p:cNvSpPr>
          <p:nvPr>
            <p:ph type="body" sz="half" idx="16"/>
          </p:nvPr>
        </p:nvSpPr>
        <p:spPr>
          <a:xfrm>
            <a:off x="4504213" y="3258335"/>
            <a:ext cx="3195830" cy="2430936"/>
          </a:xfrm>
        </p:spPr>
        <p:txBody>
          <a:bodyPr>
            <a:normAutofit fontScale="92500" lnSpcReduction="10000"/>
          </a:bodyPr>
          <a:lstStyle/>
          <a:p>
            <a:pPr algn="ctr"/>
            <a:r>
              <a:rPr lang="en-US" sz="1600" dirty="0"/>
              <a:t>Components of the app include all activities, services, broadcast receivers, and content providers. Each component must define basic properties such as the name of its Kotlin or Java class. It can also declare capabilities such as which device configurations it can handle, and intent filters that describe how the component can be started.</a:t>
            </a:r>
          </a:p>
        </p:txBody>
      </p:sp>
      <p:sp>
        <p:nvSpPr>
          <p:cNvPr id="7" name="Text Placeholder 6">
            <a:extLst>
              <a:ext uri="{FF2B5EF4-FFF2-40B4-BE49-F238E27FC236}">
                <a16:creationId xmlns:a16="http://schemas.microsoft.com/office/drawing/2014/main" id="{1F5A8106-7D3A-D84F-82AE-625E2770B24E}"/>
              </a:ext>
            </a:extLst>
          </p:cNvPr>
          <p:cNvSpPr>
            <a:spLocks noGrp="1"/>
          </p:cNvSpPr>
          <p:nvPr>
            <p:ph type="body" sz="quarter" idx="13"/>
          </p:nvPr>
        </p:nvSpPr>
        <p:spPr>
          <a:xfrm>
            <a:off x="7852442" y="2464263"/>
            <a:ext cx="3194968" cy="685800"/>
          </a:xfrm>
        </p:spPr>
        <p:txBody>
          <a:bodyPr/>
          <a:lstStyle/>
          <a:p>
            <a:pPr algn="ctr"/>
            <a:r>
              <a:rPr lang="en-US" u="sng" dirty="0"/>
              <a:t>Permissions</a:t>
            </a:r>
          </a:p>
        </p:txBody>
      </p:sp>
      <p:sp>
        <p:nvSpPr>
          <p:cNvPr id="8" name="Text Placeholder 7">
            <a:extLst>
              <a:ext uri="{FF2B5EF4-FFF2-40B4-BE49-F238E27FC236}">
                <a16:creationId xmlns:a16="http://schemas.microsoft.com/office/drawing/2014/main" id="{C37D7258-CD1F-7548-9A6D-35261118EAE8}"/>
              </a:ext>
            </a:extLst>
          </p:cNvPr>
          <p:cNvSpPr>
            <a:spLocks noGrp="1"/>
          </p:cNvSpPr>
          <p:nvPr>
            <p:ph type="body" sz="half" idx="17"/>
          </p:nvPr>
        </p:nvSpPr>
        <p:spPr>
          <a:xfrm>
            <a:off x="7852442" y="3255163"/>
            <a:ext cx="3194968" cy="2430936"/>
          </a:xfrm>
        </p:spPr>
        <p:txBody>
          <a:bodyPr>
            <a:normAutofit fontScale="92500" lnSpcReduction="20000"/>
          </a:bodyPr>
          <a:lstStyle/>
          <a:p>
            <a:pPr algn="ctr"/>
            <a:r>
              <a:rPr lang="en-US" sz="1600" dirty="0"/>
              <a:t>Permissions may be needed if the app will attempt to access protected parts of the system or other apps. It also declares any permissions that other apps must have if they want to access content from this app. The manifest file also contains information about device compatibility, which would affect which devices can install the app from Google Play.</a:t>
            </a:r>
          </a:p>
        </p:txBody>
      </p:sp>
    </p:spTree>
    <p:extLst>
      <p:ext uri="{BB962C8B-B14F-4D97-AF65-F5344CB8AC3E}">
        <p14:creationId xmlns:p14="http://schemas.microsoft.com/office/powerpoint/2010/main" val="60797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2A8B-4863-344C-87D4-50876252D9E4}"/>
              </a:ext>
            </a:extLst>
          </p:cNvPr>
          <p:cNvSpPr>
            <a:spLocks noGrp="1"/>
          </p:cNvSpPr>
          <p:nvPr>
            <p:ph type="title"/>
          </p:nvPr>
        </p:nvSpPr>
        <p:spPr/>
        <p:txBody>
          <a:bodyPr/>
          <a:lstStyle/>
          <a:p>
            <a:pPr algn="ctr"/>
            <a:r>
              <a:rPr lang="en-US" dirty="0"/>
              <a:t>Package name and app id</a:t>
            </a:r>
          </a:p>
        </p:txBody>
      </p:sp>
      <p:pic>
        <p:nvPicPr>
          <p:cNvPr id="5" name="Content Placeholder 4" descr="A screenshot of a cell phone&#10;&#10;Description automatically generated">
            <a:extLst>
              <a:ext uri="{FF2B5EF4-FFF2-40B4-BE49-F238E27FC236}">
                <a16:creationId xmlns:a16="http://schemas.microsoft.com/office/drawing/2014/main" id="{72E24E27-C586-8E49-A1DD-B05DEE3F03C4}"/>
              </a:ext>
            </a:extLst>
          </p:cNvPr>
          <p:cNvPicPr>
            <a:picLocks noGrp="1" noChangeAspect="1"/>
          </p:cNvPicPr>
          <p:nvPr>
            <p:ph idx="1"/>
          </p:nvPr>
        </p:nvPicPr>
        <p:blipFill>
          <a:blip r:embed="rId2"/>
          <a:stretch>
            <a:fillRect/>
          </a:stretch>
        </p:blipFill>
        <p:spPr>
          <a:xfrm>
            <a:off x="1211806" y="2097088"/>
            <a:ext cx="9765212" cy="2753519"/>
          </a:xfrm>
        </p:spPr>
      </p:pic>
    </p:spTree>
    <p:extLst>
      <p:ext uri="{BB962C8B-B14F-4D97-AF65-F5344CB8AC3E}">
        <p14:creationId xmlns:p14="http://schemas.microsoft.com/office/powerpoint/2010/main" val="2209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28D2-3D27-8047-AC40-F03CCEEDC5BE}"/>
              </a:ext>
            </a:extLst>
          </p:cNvPr>
          <p:cNvSpPr>
            <a:spLocks noGrp="1"/>
          </p:cNvSpPr>
          <p:nvPr>
            <p:ph type="title"/>
          </p:nvPr>
        </p:nvSpPr>
        <p:spPr/>
        <p:txBody>
          <a:bodyPr/>
          <a:lstStyle/>
          <a:p>
            <a:pPr algn="ctr"/>
            <a:r>
              <a:rPr lang="en-US" dirty="0"/>
              <a:t>App components</a:t>
            </a:r>
          </a:p>
        </p:txBody>
      </p:sp>
      <p:sp>
        <p:nvSpPr>
          <p:cNvPr id="3" name="Content Placeholder 2">
            <a:extLst>
              <a:ext uri="{FF2B5EF4-FFF2-40B4-BE49-F238E27FC236}">
                <a16:creationId xmlns:a16="http://schemas.microsoft.com/office/drawing/2014/main" id="{D91DC1CA-634C-AA48-AEF4-2AEED8E8F4F0}"/>
              </a:ext>
            </a:extLst>
          </p:cNvPr>
          <p:cNvSpPr>
            <a:spLocks noGrp="1"/>
          </p:cNvSpPr>
          <p:nvPr>
            <p:ph idx="1"/>
          </p:nvPr>
        </p:nvSpPr>
        <p:spPr/>
        <p:txBody>
          <a:bodyPr/>
          <a:lstStyle/>
          <a:p>
            <a:r>
              <a:rPr lang="en-US" dirty="0"/>
              <a:t>&lt;activity&gt; for each Activity</a:t>
            </a:r>
          </a:p>
          <a:p>
            <a:r>
              <a:rPr lang="en-US" dirty="0"/>
              <a:t>&lt;service&gt; for each Service</a:t>
            </a:r>
          </a:p>
          <a:p>
            <a:r>
              <a:rPr lang="en-US" dirty="0"/>
              <a:t>&lt;receiver&gt; for each Broadcast Receiver</a:t>
            </a:r>
          </a:p>
          <a:p>
            <a:r>
              <a:rPr lang="en-US" dirty="0"/>
              <a:t>&lt;provider&gt; for each Content Provider</a:t>
            </a:r>
          </a:p>
        </p:txBody>
      </p:sp>
    </p:spTree>
    <p:extLst>
      <p:ext uri="{BB962C8B-B14F-4D97-AF65-F5344CB8AC3E}">
        <p14:creationId xmlns:p14="http://schemas.microsoft.com/office/powerpoint/2010/main" val="367373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1B3D-3F0C-EA4E-9597-4D88A812AC88}"/>
              </a:ext>
            </a:extLst>
          </p:cNvPr>
          <p:cNvSpPr>
            <a:spLocks noGrp="1"/>
          </p:cNvSpPr>
          <p:nvPr>
            <p:ph type="title"/>
          </p:nvPr>
        </p:nvSpPr>
        <p:spPr/>
        <p:txBody>
          <a:bodyPr/>
          <a:lstStyle/>
          <a:p>
            <a:pPr algn="ctr"/>
            <a:r>
              <a:rPr lang="en-US" dirty="0"/>
              <a:t>Permissions</a:t>
            </a:r>
          </a:p>
        </p:txBody>
      </p:sp>
      <p:pic>
        <p:nvPicPr>
          <p:cNvPr id="5" name="Content Placeholder 4" descr="A picture containing flower, bird&#10;&#10;Description automatically generated">
            <a:extLst>
              <a:ext uri="{FF2B5EF4-FFF2-40B4-BE49-F238E27FC236}">
                <a16:creationId xmlns:a16="http://schemas.microsoft.com/office/drawing/2014/main" id="{D74B2725-40A8-EB41-B859-B2C3F383D202}"/>
              </a:ext>
            </a:extLst>
          </p:cNvPr>
          <p:cNvPicPr>
            <a:picLocks noGrp="1" noChangeAspect="1"/>
          </p:cNvPicPr>
          <p:nvPr>
            <p:ph idx="1"/>
          </p:nvPr>
        </p:nvPicPr>
        <p:blipFill>
          <a:blip r:embed="rId2"/>
          <a:stretch>
            <a:fillRect/>
          </a:stretch>
        </p:blipFill>
        <p:spPr>
          <a:xfrm>
            <a:off x="1445167" y="2529411"/>
            <a:ext cx="9298489" cy="1799177"/>
          </a:xfrm>
        </p:spPr>
      </p:pic>
    </p:spTree>
    <p:extLst>
      <p:ext uri="{BB962C8B-B14F-4D97-AF65-F5344CB8AC3E}">
        <p14:creationId xmlns:p14="http://schemas.microsoft.com/office/powerpoint/2010/main" val="237245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4728-BA76-6E4A-8D26-226098E8A24E}"/>
              </a:ext>
            </a:extLst>
          </p:cNvPr>
          <p:cNvSpPr>
            <a:spLocks noGrp="1"/>
          </p:cNvSpPr>
          <p:nvPr>
            <p:ph type="title"/>
          </p:nvPr>
        </p:nvSpPr>
        <p:spPr/>
        <p:txBody>
          <a:bodyPr/>
          <a:lstStyle/>
          <a:p>
            <a:pPr algn="ctr"/>
            <a:r>
              <a:rPr lang="en-US"/>
              <a:t>Device Compatibility</a:t>
            </a:r>
            <a:endParaRPr lang="en-US" dirty="0"/>
          </a:p>
        </p:txBody>
      </p:sp>
      <p:pic>
        <p:nvPicPr>
          <p:cNvPr id="5" name="Content Placeholder 4" descr="A picture containing drawing&#10;&#10;Description automatically generated">
            <a:extLst>
              <a:ext uri="{FF2B5EF4-FFF2-40B4-BE49-F238E27FC236}">
                <a16:creationId xmlns:a16="http://schemas.microsoft.com/office/drawing/2014/main" id="{AF49A8B1-DB1F-E54C-BFEF-3D8C7B20503D}"/>
              </a:ext>
            </a:extLst>
          </p:cNvPr>
          <p:cNvPicPr>
            <a:picLocks noGrp="1" noChangeAspect="1"/>
          </p:cNvPicPr>
          <p:nvPr>
            <p:ph idx="1"/>
          </p:nvPr>
        </p:nvPicPr>
        <p:blipFill>
          <a:blip r:embed="rId2"/>
          <a:stretch>
            <a:fillRect/>
          </a:stretch>
        </p:blipFill>
        <p:spPr>
          <a:xfrm>
            <a:off x="1731009" y="1692174"/>
            <a:ext cx="8729981" cy="2061041"/>
          </a:xfrm>
        </p:spPr>
      </p:pic>
    </p:spTree>
    <p:extLst>
      <p:ext uri="{BB962C8B-B14F-4D97-AF65-F5344CB8AC3E}">
        <p14:creationId xmlns:p14="http://schemas.microsoft.com/office/powerpoint/2010/main" val="61536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534863B0-96CA-B04D-AF69-890227EC1D26}"/>
              </a:ext>
            </a:extLst>
          </p:cNvPr>
          <p:cNvPicPr>
            <a:picLocks noChangeAspect="1"/>
          </p:cNvPicPr>
          <p:nvPr/>
        </p:nvPicPr>
        <p:blipFill>
          <a:blip r:embed="rId2"/>
          <a:stretch>
            <a:fillRect/>
          </a:stretch>
        </p:blipFill>
        <p:spPr>
          <a:xfrm>
            <a:off x="2461977" y="0"/>
            <a:ext cx="7268045" cy="6858000"/>
          </a:xfrm>
          <a:prstGeom prst="rect">
            <a:avLst/>
          </a:prstGeom>
        </p:spPr>
      </p:pic>
    </p:spTree>
    <p:extLst>
      <p:ext uri="{BB962C8B-B14F-4D97-AF65-F5344CB8AC3E}">
        <p14:creationId xmlns:p14="http://schemas.microsoft.com/office/powerpoint/2010/main" val="1434561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605</TotalTime>
  <Words>306</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App Manifest File</vt:lpstr>
      <vt:lpstr>What is a manifest file?</vt:lpstr>
      <vt:lpstr>What is a manifest file required to Declare?</vt:lpstr>
      <vt:lpstr>Package name and app id</vt:lpstr>
      <vt:lpstr>App components</vt:lpstr>
      <vt:lpstr>Permissions</vt:lpstr>
      <vt:lpstr>Device Compatibility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Manifest File</dc:title>
  <dc:creator>Harness Jagger</dc:creator>
  <cp:lastModifiedBy>Harness Jagger</cp:lastModifiedBy>
  <cp:revision>8</cp:revision>
  <dcterms:created xsi:type="dcterms:W3CDTF">2020-02-13T15:49:15Z</dcterms:created>
  <dcterms:modified xsi:type="dcterms:W3CDTF">2020-02-17T09:03:49Z</dcterms:modified>
</cp:coreProperties>
</file>