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74" r:id="rId2"/>
    <p:sldId id="257" r:id="rId3"/>
    <p:sldId id="258" r:id="rId4"/>
    <p:sldId id="259" r:id="rId5"/>
    <p:sldId id="261" r:id="rId6"/>
    <p:sldId id="265" r:id="rId7"/>
    <p:sldId id="266" r:id="rId8"/>
    <p:sldId id="268" r:id="rId9"/>
    <p:sldId id="260" r:id="rId10"/>
    <p:sldId id="267" r:id="rId11"/>
    <p:sldId id="263" r:id="rId12"/>
    <p:sldId id="26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4DB91D-D6E3-4310-B3F1-05264156E085}">
          <p14:sldIdLst>
            <p14:sldId id="274"/>
            <p14:sldId id="257"/>
            <p14:sldId id="258"/>
            <p14:sldId id="259"/>
            <p14:sldId id="261"/>
            <p14:sldId id="265"/>
            <p14:sldId id="266"/>
            <p14:sldId id="268"/>
            <p14:sldId id="260"/>
            <p14:sldId id="267"/>
            <p14:sldId id="263"/>
            <p14:sldId id="264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4" autoAdjust="0"/>
    <p:restoredTop sz="94660"/>
  </p:normalViewPr>
  <p:slideViewPr>
    <p:cSldViewPr snapToGrid="0">
      <p:cViewPr>
        <p:scale>
          <a:sx n="50" d="100"/>
          <a:sy n="50" d="100"/>
        </p:scale>
        <p:origin x="52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9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2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0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256D4FD-BCF4-4D0D-9F61-1E33570B1BE8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177DFBC-82E0-408F-911B-F7B8D133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v0r_6mYgF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apps/publish/signu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F8BA-5E89-4982-8658-D7AE28C93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Upload Your Mobile Application to Play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80F5B-F29E-4BE5-B798-EEE04B1F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</a:t>
            </a:r>
            <a:r>
              <a:rPr lang="en-US" dirty="0" err="1"/>
              <a:t>Ratton</a:t>
            </a:r>
            <a:r>
              <a:rPr lang="en-US" dirty="0"/>
              <a:t> 																		2-17-20</a:t>
            </a:r>
          </a:p>
        </p:txBody>
      </p:sp>
    </p:spTree>
    <p:extLst>
      <p:ext uri="{BB962C8B-B14F-4D97-AF65-F5344CB8AC3E}">
        <p14:creationId xmlns:p14="http://schemas.microsoft.com/office/powerpoint/2010/main" val="410308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D439-3D4C-4D8C-A9EA-934E1BC0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675A-6984-42EB-BB64-B1AA0B68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17" y="2241337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/>
              <a:t>Store Listing</a:t>
            </a:r>
          </a:p>
          <a:p>
            <a:r>
              <a:rPr lang="en-US" sz="2400" dirty="0"/>
              <a:t>App Releases</a:t>
            </a:r>
          </a:p>
          <a:p>
            <a:r>
              <a:rPr lang="en-US" sz="2400" dirty="0"/>
              <a:t>Content Rating</a:t>
            </a:r>
          </a:p>
          <a:p>
            <a:r>
              <a:rPr lang="en-US" sz="2400" dirty="0"/>
              <a:t>App Content</a:t>
            </a:r>
          </a:p>
          <a:p>
            <a:r>
              <a:rPr lang="en-US" sz="2400" dirty="0"/>
              <a:t>Pricing &amp;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3F2D4-B470-4A60-9882-DEEDC3AB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08" y="3848101"/>
            <a:ext cx="5111992" cy="27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C1EB-A364-4325-90A0-8F461987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(Store Listing)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3DA94-68EE-4B7E-A092-00C562B64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222500"/>
            <a:ext cx="9590948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7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425E-E2CE-43D8-8A45-B77FA5A5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(Store Listing)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3E6F-5DE2-489D-A181-8EBC5FB9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5213"/>
          </a:xfrm>
        </p:spPr>
        <p:txBody>
          <a:bodyPr>
            <a:normAutofit/>
          </a:bodyPr>
          <a:lstStyle/>
          <a:p>
            <a:r>
              <a:rPr lang="en-US" sz="2400" dirty="0"/>
              <a:t>Along with Title, Short Description, and Full Description, more information is required</a:t>
            </a:r>
          </a:p>
          <a:p>
            <a:r>
              <a:rPr lang="en-US" sz="2400" dirty="0"/>
              <a:t>512 x 512 Image that will be the icon of the application</a:t>
            </a:r>
          </a:p>
          <a:p>
            <a:r>
              <a:rPr lang="en-US" sz="2400" dirty="0"/>
              <a:t>2 Screenshots of the application</a:t>
            </a:r>
          </a:p>
          <a:p>
            <a:r>
              <a:rPr lang="en-US" sz="2400" dirty="0"/>
              <a:t>Application Type(Application or Game) and Category</a:t>
            </a:r>
          </a:p>
          <a:p>
            <a:r>
              <a:rPr lang="en-US" sz="2400" dirty="0"/>
              <a:t>Content Rating (questionnaire)</a:t>
            </a:r>
          </a:p>
          <a:p>
            <a:r>
              <a:rPr lang="en-US" sz="2400" dirty="0"/>
              <a:t>Contact Email</a:t>
            </a:r>
          </a:p>
          <a:p>
            <a:r>
              <a:rPr lang="en-US" sz="2400" dirty="0"/>
              <a:t>*Privacy policy marked required, but there is a checkbox for not submitting a privacy policy at this time.</a:t>
            </a:r>
          </a:p>
        </p:txBody>
      </p:sp>
    </p:spTree>
    <p:extLst>
      <p:ext uri="{BB962C8B-B14F-4D97-AF65-F5344CB8AC3E}">
        <p14:creationId xmlns:p14="http://schemas.microsoft.com/office/powerpoint/2010/main" val="142228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6AC-20A9-401B-B4F0-DDCD0EE9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(App Releases)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2877-7A37-4A99-984B-9F73C45E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Select between Release(Public Finished), Beta(Public Test), Alpha (Closed Test) and Internal(Closed Test)</a:t>
            </a:r>
          </a:p>
          <a:p>
            <a:r>
              <a:rPr lang="en-US" sz="2400" dirty="0"/>
              <a:t>Select the .</a:t>
            </a:r>
            <a:r>
              <a:rPr lang="en-US" sz="2400" dirty="0" err="1"/>
              <a:t>apk</a:t>
            </a:r>
            <a:r>
              <a:rPr lang="en-US" sz="2400" dirty="0"/>
              <a:t> or .</a:t>
            </a:r>
            <a:r>
              <a:rPr lang="en-US" sz="2400" dirty="0" err="1"/>
              <a:t>aab</a:t>
            </a:r>
            <a:r>
              <a:rPr lang="en-US" sz="2400" dirty="0"/>
              <a:t> depending on if you created an APK or Signed Bundle.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518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7139-75D3-4FA7-91C7-11E0821F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(Content Rating)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802D-8551-44AB-B535-890C9996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questionnaire to determine rating of the app.</a:t>
            </a:r>
          </a:p>
        </p:txBody>
      </p:sp>
    </p:spTree>
    <p:extLst>
      <p:ext uri="{BB962C8B-B14F-4D97-AF65-F5344CB8AC3E}">
        <p14:creationId xmlns:p14="http://schemas.microsoft.com/office/powerpoint/2010/main" val="40877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E88E-D0B6-4C49-A93E-D60599C7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(App Content)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052F-E1E5-4D2B-9F35-7B2020F7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Similar to Content Rating</a:t>
            </a:r>
          </a:p>
          <a:p>
            <a:r>
              <a:rPr lang="en-US" sz="2400" dirty="0"/>
              <a:t>Basically determines if the app targets children</a:t>
            </a:r>
          </a:p>
        </p:txBody>
      </p:sp>
    </p:spTree>
    <p:extLst>
      <p:ext uri="{BB962C8B-B14F-4D97-AF65-F5344CB8AC3E}">
        <p14:creationId xmlns:p14="http://schemas.microsoft.com/office/powerpoint/2010/main" val="247756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A331-B2A1-4244-930C-1159A409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(Pricing &amp; Distribution)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2D50-91FF-46EC-9E55-8C474681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Free by default. Must have merchant account if app costs</a:t>
            </a:r>
          </a:p>
          <a:p>
            <a:r>
              <a:rPr lang="en-US" sz="2400" dirty="0"/>
              <a:t>Select countries the app is available </a:t>
            </a:r>
          </a:p>
          <a:p>
            <a:r>
              <a:rPr lang="en-US" sz="2400" dirty="0"/>
              <a:t>Ads?</a:t>
            </a:r>
          </a:p>
          <a:p>
            <a:r>
              <a:rPr lang="en-US" sz="2400" dirty="0"/>
              <a:t>Content Guidelines (checkbox)</a:t>
            </a:r>
          </a:p>
          <a:p>
            <a:r>
              <a:rPr lang="en-US" sz="2400" dirty="0"/>
              <a:t>US export laws (checkbox)</a:t>
            </a:r>
          </a:p>
        </p:txBody>
      </p:sp>
    </p:spTree>
    <p:extLst>
      <p:ext uri="{BB962C8B-B14F-4D97-AF65-F5344CB8AC3E}">
        <p14:creationId xmlns:p14="http://schemas.microsoft.com/office/powerpoint/2010/main" val="301051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4AD2-82D9-4BB8-8A02-34456F58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3079-8C9D-4BC0-A3CB-C3F14FF7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https://www.youtube.com/watch?v=8v0r_6mYgF8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B1E8-00C4-4D7D-B7E8-41C2E87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Play Store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9C38-556B-4FE0-A73E-AEB6502E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3496"/>
          </a:xfrm>
        </p:spPr>
        <p:txBody>
          <a:bodyPr/>
          <a:lstStyle/>
          <a:p>
            <a:r>
              <a:rPr lang="en-US" sz="3600" dirty="0"/>
              <a:t>First, to upload an application you need to be a Google Play Developer</a:t>
            </a:r>
          </a:p>
          <a:p>
            <a:r>
              <a:rPr lang="en-US" sz="2400" dirty="0"/>
              <a:t>25$ fee</a:t>
            </a:r>
          </a:p>
        </p:txBody>
      </p:sp>
    </p:spTree>
    <p:extLst>
      <p:ext uri="{BB962C8B-B14F-4D97-AF65-F5344CB8AC3E}">
        <p14:creationId xmlns:p14="http://schemas.microsoft.com/office/powerpoint/2010/main" val="157608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EB9C-7F2E-44D0-B7FD-A231A508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Your Developer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EAEF-1349-4E24-9413-70C2265B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Requirements: Google account</a:t>
            </a:r>
          </a:p>
          <a:p>
            <a:r>
              <a:rPr lang="en-US" sz="2400" dirty="0"/>
              <a:t>Google Play Console  </a:t>
            </a:r>
            <a:r>
              <a:rPr lang="en-US" sz="2400" dirty="0">
                <a:hlinkClick r:id="rId2"/>
              </a:rPr>
              <a:t>https://play.google.com/apps/publish/signup/</a:t>
            </a:r>
            <a:endParaRPr lang="en-US" sz="2400" dirty="0"/>
          </a:p>
          <a:p>
            <a:r>
              <a:rPr lang="en-US" sz="2400" dirty="0"/>
              <a:t>Accept Dev Agreement</a:t>
            </a:r>
          </a:p>
          <a:p>
            <a:r>
              <a:rPr lang="en-US" sz="2400" dirty="0"/>
              <a:t>Pay Fee</a:t>
            </a:r>
          </a:p>
          <a:p>
            <a:r>
              <a:rPr lang="en-US" sz="2400" dirty="0"/>
              <a:t>Complete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31705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6A35-2C08-4E43-8C64-C35A26D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2AE1C-6127-4B59-B41A-811544184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45" y="3429000"/>
            <a:ext cx="11830776" cy="17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7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448D-2DC8-4F59-82E7-B82365B0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APK or Signed Bundle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2B3FF-AD59-4612-8861-B1F48474C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990354"/>
            <a:ext cx="7391400" cy="47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9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C529-296F-4E9F-AB72-129BFEAD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APK or Signed Bundle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B92E-A0A9-4DC5-ADF1-47559056E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“An </a:t>
            </a:r>
            <a:r>
              <a:rPr lang="en-US" sz="2400" i="1" dirty="0"/>
              <a:t>Android App Bundle</a:t>
            </a:r>
            <a:r>
              <a:rPr lang="en-US" sz="2400" dirty="0"/>
              <a:t> is a new upload format that includes all your app’s compiled code and resources, but defers APK generation and signing to Google Play.”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56CA8-71EF-4908-9AA5-025D8D7A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6534150" cy="32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3927-CCC1-4847-8FDB-F60508FC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Signed Bundle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9CED2-D9EE-4157-982F-8C298672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1" y="2019300"/>
            <a:ext cx="642366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93047-FB87-40E6-A303-E45B9652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98" y="2019300"/>
            <a:ext cx="4867652" cy="4757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D02E43-498A-4F3F-8DFA-61D35EE72381}"/>
              </a:ext>
            </a:extLst>
          </p:cNvPr>
          <p:cNvSpPr/>
          <p:nvPr/>
        </p:nvSpPr>
        <p:spPr>
          <a:xfrm>
            <a:off x="3600450" y="3248024"/>
            <a:ext cx="1314450" cy="485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64C5-11BC-4862-8E9C-F568216F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Signed Bundle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6A090C-CCE5-4D9A-A189-B7985721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386" y="2209801"/>
            <a:ext cx="673768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7DBE-3DDC-4835-A095-C0CEAA90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D2B8-ECF3-4161-8839-165D14F2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05976-849A-401C-AC5F-5F82DEAF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9" y="2351314"/>
            <a:ext cx="3238294" cy="4371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62A54-D900-4EC2-A9DE-0F2F7FEB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006" y="2585258"/>
            <a:ext cx="8134994" cy="36365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AEE98-A9A9-42AC-B87F-31EBB055CFB0}"/>
              </a:ext>
            </a:extLst>
          </p:cNvPr>
          <p:cNvSpPr/>
          <p:nvPr/>
        </p:nvSpPr>
        <p:spPr>
          <a:xfrm>
            <a:off x="10553700" y="2585258"/>
            <a:ext cx="1632386" cy="843742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1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308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How to Upload Your Mobile Application to Play Store</vt:lpstr>
      <vt:lpstr>Play Store (Android)</vt:lpstr>
      <vt:lpstr>Step 1: Create Your Developer Account</vt:lpstr>
      <vt:lpstr>PowerPoint Presentation</vt:lpstr>
      <vt:lpstr>Getting APK or Signed Bundle</vt:lpstr>
      <vt:lpstr>Getting APK or Signed Bundle</vt:lpstr>
      <vt:lpstr>Getting Signed Bundle</vt:lpstr>
      <vt:lpstr>Getting Signed Bundle</vt:lpstr>
      <vt:lpstr>Uploading </vt:lpstr>
      <vt:lpstr>5 Sections</vt:lpstr>
      <vt:lpstr>Uploading (Store Listing)</vt:lpstr>
      <vt:lpstr>Uploading (Store Listing)</vt:lpstr>
      <vt:lpstr>Uploading (App Releases)</vt:lpstr>
      <vt:lpstr>Uploading (Content Rating)</vt:lpstr>
      <vt:lpstr>Uploading (App Content)</vt:lpstr>
      <vt:lpstr>Uploading (Pricing &amp; Distribution)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Upload Your Mobile Application to Play Store or App Store</dc:title>
  <dc:creator>Jeffrey Ratto</dc:creator>
  <cp:lastModifiedBy>Jeffrey Ratto</cp:lastModifiedBy>
  <cp:revision>6</cp:revision>
  <dcterms:created xsi:type="dcterms:W3CDTF">2020-02-17T04:08:57Z</dcterms:created>
  <dcterms:modified xsi:type="dcterms:W3CDTF">2020-02-18T00:09:30Z</dcterms:modified>
</cp:coreProperties>
</file>