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28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505F-1D31-7F48-A5DB-C0241D7F6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on the Street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44435-34CA-7042-8F8B-C6A346CC5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Jagger Harness and Noah Whited</a:t>
            </a:r>
          </a:p>
        </p:txBody>
      </p:sp>
    </p:spTree>
    <p:extLst>
      <p:ext uri="{BB962C8B-B14F-4D97-AF65-F5344CB8AC3E}">
        <p14:creationId xmlns:p14="http://schemas.microsoft.com/office/powerpoint/2010/main" val="271916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A3FCE99E-7369-E440-B5CB-DA25E5B08D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212" b="1021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30C5FDB-89CB-2D46-BD13-A13D92A6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Services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B7E6E-23E9-B841-8992-E72E2F47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app starts with a permissions screen to ask users for access to their location data.</a:t>
            </a:r>
          </a:p>
        </p:txBody>
      </p:sp>
    </p:spTree>
    <p:extLst>
      <p:ext uri="{BB962C8B-B14F-4D97-AF65-F5344CB8AC3E}">
        <p14:creationId xmlns:p14="http://schemas.microsoft.com/office/powerpoint/2010/main" val="46928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6B6038-B034-9343-ABF5-BCCB087925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406" b="440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9C1A8BA-ACA8-BF45-B168-0D61594D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messages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EA8F5-ED6A-AE4C-BA61-CE766B66A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Users may drop messages that detail locations around them.</a:t>
            </a:r>
          </a:p>
        </p:txBody>
      </p:sp>
    </p:spTree>
    <p:extLst>
      <p:ext uri="{BB962C8B-B14F-4D97-AF65-F5344CB8AC3E}">
        <p14:creationId xmlns:p14="http://schemas.microsoft.com/office/powerpoint/2010/main" val="265838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EE5284D6-7AFC-4E48-85C4-01979B94BC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831" b="383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5CAAC9-58B0-664C-ACFA-D4FC0D9B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left messages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4AF7F-9FE2-7445-8506-23323DE0A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Users can access messages left by other users. The messages are stored on a server that I set up that contains server code and </a:t>
            </a:r>
            <a:r>
              <a:rPr lang="en-US"/>
              <a:t>a database.</a:t>
            </a:r>
          </a:p>
        </p:txBody>
      </p:sp>
    </p:spTree>
    <p:extLst>
      <p:ext uri="{BB962C8B-B14F-4D97-AF65-F5344CB8AC3E}">
        <p14:creationId xmlns:p14="http://schemas.microsoft.com/office/powerpoint/2010/main" val="366285320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</TotalTime>
  <Words>73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Word on the Street</vt:lpstr>
      <vt:lpstr>Location Services</vt:lpstr>
      <vt:lpstr>Drop messages</vt:lpstr>
      <vt:lpstr>Read left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on the Street</dc:title>
  <dc:creator>Harness Jagger</dc:creator>
  <cp:lastModifiedBy>Harness Jagger</cp:lastModifiedBy>
  <cp:revision>1</cp:revision>
  <dcterms:created xsi:type="dcterms:W3CDTF">2020-05-09T00:52:45Z</dcterms:created>
  <dcterms:modified xsi:type="dcterms:W3CDTF">2020-05-09T00:56:42Z</dcterms:modified>
</cp:coreProperties>
</file>