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B5EC-148F-46C0-81D6-98B19C133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Regex Crossword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20B81-6807-449F-A850-3D6E4E9B2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Mitchell Clay, Cody Mace, Roth In</a:t>
            </a:r>
          </a:p>
        </p:txBody>
      </p:sp>
    </p:spTree>
    <p:extLst>
      <p:ext uri="{BB962C8B-B14F-4D97-AF65-F5344CB8AC3E}">
        <p14:creationId xmlns:p14="http://schemas.microsoft.com/office/powerpoint/2010/main" val="8017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28EE1-9568-45F4-8236-D253C680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Puzzle activity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30AE5E34-4938-49E9-83DF-60EE88DD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Contains the puzzle grid layout</a:t>
            </a:r>
          </a:p>
          <a:p>
            <a:r>
              <a:rPr lang="en-US" sz="2800" dirty="0">
                <a:solidFill>
                  <a:schemeClr val="bg1"/>
                </a:solidFill>
              </a:rPr>
              <a:t>Clicking on a grid opens the letter selection screen</a:t>
            </a:r>
          </a:p>
          <a:p>
            <a:r>
              <a:rPr lang="en-US" sz="2800" dirty="0">
                <a:solidFill>
                  <a:schemeClr val="bg1"/>
                </a:solidFill>
              </a:rPr>
              <a:t>Validate button to check the solution</a:t>
            </a:r>
          </a:p>
        </p:txBody>
      </p:sp>
      <p:pic>
        <p:nvPicPr>
          <p:cNvPr id="8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62D3B9-731E-4CE8-8FF3-45CC2146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59" y="0"/>
            <a:ext cx="3856586" cy="68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0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28EE1-9568-45F4-8236-D253C680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Puzzle activity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30AE5E34-4938-49E9-83DF-60EE88DD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Letter choice fragment allows the users to select a letter from a pool of possible letters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5" name="Picture 1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686E505-766C-4115-B652-67AEB633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1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28EE1-9568-45F4-8236-D253C680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Tutorial activity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30AE5E34-4938-49E9-83DF-60EE88DD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Tutorial activity contains guide on how each category of regular expression notation works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Previous and next button to cycle through tutorial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3CA3B-6792-43F4-9AE7-83FD4C8C5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46" y="-9919"/>
            <a:ext cx="3863203" cy="68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6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0A1E-D36B-484E-8D65-1A22C2C4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02C8-03CA-4D3A-A4B9-FCEF8DAF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More puzzles for all the categories</a:t>
            </a:r>
          </a:p>
          <a:p>
            <a:r>
              <a:rPr lang="en-US" sz="3600" dirty="0"/>
              <a:t>Ability to push puzzles from a webserver so more puzzles can be added without requiring an update to the application</a:t>
            </a:r>
          </a:p>
          <a:p>
            <a:r>
              <a:rPr lang="en-US" sz="3600" dirty="0"/>
              <a:t>Daily puzzles </a:t>
            </a:r>
          </a:p>
        </p:txBody>
      </p:sp>
    </p:spTree>
    <p:extLst>
      <p:ext uri="{BB962C8B-B14F-4D97-AF65-F5344CB8AC3E}">
        <p14:creationId xmlns:p14="http://schemas.microsoft.com/office/powerpoint/2010/main" val="37819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8EC2-6D08-4037-B05C-8E4BC1B1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 Crossword?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CE3F-DB5F-4787-85BC-AC771244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/>
              <a:t>Regex crossword is a type of puzzle where the crossword clues are regular expressions instead of traditional clues. </a:t>
            </a:r>
          </a:p>
          <a:p>
            <a:r>
              <a:rPr lang="en-US" sz="2600" dirty="0"/>
              <a:t>The goal is to find the character which satisfies the regular expressions of that row and column.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999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1935-E281-4FAE-8A4A-1C5B9E87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 Crossword?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1631-B354-4E12-81A1-38C71FBF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Puzzles can be in a variety of sizes with different number of rows and columns based on the difficulty level of the puzzle</a:t>
            </a:r>
          </a:p>
          <a:p>
            <a:pPr lvl="1"/>
            <a:r>
              <a:rPr lang="en-US" sz="2000" dirty="0"/>
              <a:t>Support for</a:t>
            </a:r>
          </a:p>
          <a:p>
            <a:pPr lvl="2"/>
            <a:r>
              <a:rPr lang="en-US" sz="2000" dirty="0"/>
              <a:t>2x2</a:t>
            </a:r>
          </a:p>
          <a:p>
            <a:pPr lvl="2"/>
            <a:r>
              <a:rPr lang="en-US" sz="2000" dirty="0"/>
              <a:t>4x4</a:t>
            </a:r>
          </a:p>
          <a:p>
            <a:pPr lvl="2"/>
            <a:r>
              <a:rPr lang="en-US" sz="2000" dirty="0"/>
              <a:t>8x8</a:t>
            </a:r>
          </a:p>
          <a:p>
            <a:pPr marL="457200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15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2A5F-1D67-4BE3-AB26-52B71550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 Crossword?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657B-9516-4964-9EFB-A95AAAF2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Support for variety of types of regular expressions</a:t>
            </a:r>
          </a:p>
          <a:p>
            <a:r>
              <a:rPr lang="en-US" sz="2400" dirty="0"/>
              <a:t>Expressions combine the following to produce an expression</a:t>
            </a:r>
          </a:p>
          <a:p>
            <a:pPr lvl="1"/>
            <a:r>
              <a:rPr lang="en-US" sz="2000" dirty="0"/>
              <a:t>OR</a:t>
            </a:r>
          </a:p>
          <a:p>
            <a:pPr lvl="1"/>
            <a:r>
              <a:rPr lang="en-US" sz="2000" dirty="0"/>
              <a:t>Range of characters</a:t>
            </a:r>
          </a:p>
          <a:p>
            <a:pPr lvl="1"/>
            <a:r>
              <a:rPr lang="en-US" sz="2000" dirty="0"/>
              <a:t>Characters not to include</a:t>
            </a:r>
          </a:p>
          <a:p>
            <a:pPr lvl="1"/>
            <a:r>
              <a:rPr lang="en-US" sz="2000" dirty="0"/>
              <a:t>Zero or more</a:t>
            </a:r>
          </a:p>
          <a:p>
            <a:pPr lvl="1"/>
            <a:r>
              <a:rPr lang="en-US" sz="2000" dirty="0"/>
              <a:t>One or more</a:t>
            </a:r>
          </a:p>
          <a:p>
            <a:pPr lvl="1"/>
            <a:r>
              <a:rPr lang="en-US" sz="2000" dirty="0"/>
              <a:t>Back refences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0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1935-E281-4FAE-8A4A-1C5B9E87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1631-B354-4E12-81A1-38C71FBF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>
            <a:normAutofit/>
          </a:bodyPr>
          <a:lstStyle/>
          <a:p>
            <a:r>
              <a:rPr lang="en-US" sz="2400" dirty="0"/>
              <a:t>Examples an easy puzzle:</a:t>
            </a:r>
          </a:p>
          <a:p>
            <a:pPr lvl="1"/>
            <a:r>
              <a:rPr lang="en-US" sz="2200" dirty="0"/>
              <a:t>4 regular expressions total</a:t>
            </a:r>
          </a:p>
          <a:p>
            <a:pPr lvl="1"/>
            <a:r>
              <a:rPr lang="en-US" sz="2200" dirty="0"/>
              <a:t>Solution is:</a:t>
            </a:r>
          </a:p>
          <a:p>
            <a:pPr lvl="1"/>
            <a:endParaRPr lang="en-US" sz="2200" dirty="0"/>
          </a:p>
          <a:p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5E6208-522F-4327-A6D1-1316997C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65" y="2251710"/>
            <a:ext cx="3864864" cy="406941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B88E8C2-616C-4950-9C39-2A7C75DAF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33231"/>
              </p:ext>
            </p:extLst>
          </p:nvPr>
        </p:nvGraphicFramePr>
        <p:xfrm>
          <a:off x="2719124" y="4100952"/>
          <a:ext cx="1898596" cy="108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298">
                  <a:extLst>
                    <a:ext uri="{9D8B030D-6E8A-4147-A177-3AD203B41FA5}">
                      <a16:colId xmlns:a16="http://schemas.microsoft.com/office/drawing/2014/main" val="2191563144"/>
                    </a:ext>
                  </a:extLst>
                </a:gridCol>
                <a:gridCol w="949298">
                  <a:extLst>
                    <a:ext uri="{9D8B030D-6E8A-4147-A177-3AD203B41FA5}">
                      <a16:colId xmlns:a16="http://schemas.microsoft.com/office/drawing/2014/main" val="1117919440"/>
                    </a:ext>
                  </a:extLst>
                </a:gridCol>
              </a:tblGrid>
              <a:tr h="544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62768"/>
                  </a:ext>
                </a:extLst>
              </a:tr>
              <a:tr h="544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95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1935-E281-4FAE-8A4A-1C5B9E87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1631-B354-4E12-81A1-38C71FBF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089654" cy="3101983"/>
          </a:xfrm>
        </p:spPr>
        <p:txBody>
          <a:bodyPr>
            <a:normAutofit/>
          </a:bodyPr>
          <a:lstStyle/>
          <a:p>
            <a:r>
              <a:rPr lang="en-US" sz="2400" dirty="0"/>
              <a:t>Examples an medium puzzle:</a:t>
            </a:r>
          </a:p>
          <a:p>
            <a:pPr lvl="1"/>
            <a:r>
              <a:rPr lang="en-US" sz="2200" dirty="0"/>
              <a:t>8 regular expressions total</a:t>
            </a:r>
          </a:p>
          <a:p>
            <a:pPr lvl="1"/>
            <a:r>
              <a:rPr lang="en-US" sz="2200" dirty="0"/>
              <a:t>Solution is:</a:t>
            </a:r>
          </a:p>
          <a:p>
            <a:pPr lvl="1"/>
            <a:endParaRPr lang="en-US" sz="2200" dirty="0"/>
          </a:p>
          <a:p>
            <a:endParaRPr lang="en-US" sz="1800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4DE0A68-F444-4321-802E-2A473B1F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906" y="2638044"/>
            <a:ext cx="4089654" cy="3667637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1C7AB5C-D4D0-47BA-A7B1-48EB62A2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51166"/>
              </p:ext>
            </p:extLst>
          </p:nvPr>
        </p:nvGraphicFramePr>
        <p:xfrm>
          <a:off x="2706370" y="4189034"/>
          <a:ext cx="3100072" cy="188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8">
                  <a:extLst>
                    <a:ext uri="{9D8B030D-6E8A-4147-A177-3AD203B41FA5}">
                      <a16:colId xmlns:a16="http://schemas.microsoft.com/office/drawing/2014/main" val="4101316439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41632324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336732849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1426561499"/>
                    </a:ext>
                  </a:extLst>
                </a:gridCol>
              </a:tblGrid>
              <a:tr h="4700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47805"/>
                  </a:ext>
                </a:extLst>
              </a:tr>
              <a:tr h="4700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96291"/>
                  </a:ext>
                </a:extLst>
              </a:tr>
              <a:tr h="4700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73806"/>
                  </a:ext>
                </a:extLst>
              </a:tr>
              <a:tr h="4700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8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03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B245-31EC-44C1-83B5-C32E5752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overview of APP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21FC376-5DD4-4BC9-9AEB-B07E1AE61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268" y="2261235"/>
            <a:ext cx="8637482" cy="4447785"/>
          </a:xfrm>
        </p:spPr>
      </p:pic>
    </p:spTree>
    <p:extLst>
      <p:ext uri="{BB962C8B-B14F-4D97-AF65-F5344CB8AC3E}">
        <p14:creationId xmlns:p14="http://schemas.microsoft.com/office/powerpoint/2010/main" val="319867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28EE1-9568-45F4-8236-D253C680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Main activity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1DB146-49C4-4715-B382-EF490AB03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37661"/>
            <a:ext cx="3807404" cy="67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1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28EE1-9568-45F4-8236-D253C680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Level Select Activity</a:t>
            </a:r>
          </a:p>
        </p:txBody>
      </p:sp>
      <p:pic>
        <p:nvPicPr>
          <p:cNvPr id="6" name="Content Placeholder 5" descr="A picture containing black, monitor&#10;&#10;Description automatically generated">
            <a:extLst>
              <a:ext uri="{FF2B5EF4-FFF2-40B4-BE49-F238E27FC236}">
                <a16:creationId xmlns:a16="http://schemas.microsoft.com/office/drawing/2014/main" id="{D9C15854-521D-48B2-9E86-69A4467EB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504" y="0"/>
            <a:ext cx="432487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532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274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Regex Crossword</vt:lpstr>
      <vt:lpstr>What is Regex Crossword?</vt:lpstr>
      <vt:lpstr>What is Regex Crossword?</vt:lpstr>
      <vt:lpstr>What is Regex Crossword?</vt:lpstr>
      <vt:lpstr>Puzzle example</vt:lpstr>
      <vt:lpstr>Puzzle example</vt:lpstr>
      <vt:lpstr>High level overview of APP</vt:lpstr>
      <vt:lpstr>Main activity</vt:lpstr>
      <vt:lpstr>Level Select Activity</vt:lpstr>
      <vt:lpstr>Puzzle activity</vt:lpstr>
      <vt:lpstr>Puzzle activity</vt:lpstr>
      <vt:lpstr>Tutorial activity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 Crossword</dc:title>
  <dc:creator>Cody Mace</dc:creator>
  <cp:lastModifiedBy>Cody Mace</cp:lastModifiedBy>
  <cp:revision>8</cp:revision>
  <dcterms:created xsi:type="dcterms:W3CDTF">2020-05-07T02:37:23Z</dcterms:created>
  <dcterms:modified xsi:type="dcterms:W3CDTF">2020-05-07T05:29:56Z</dcterms:modified>
</cp:coreProperties>
</file>