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50"/>
    <p:sldId id="257" r:id="rId51"/>
    <p:sldId id="258" r:id="rId52"/>
    <p:sldId id="259" r:id="rId53"/>
    <p:sldId id="260" r:id="rId54"/>
    <p:sldId id="261" r:id="rId55"/>
    <p:sldId id="262" r:id="rId56"/>
    <p:sldId id="263" r:id="rId57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DM Sans" charset="1" panose="00000000000000000000"/>
      <p:regular r:id="rId12"/>
    </p:embeddedFont>
    <p:embeddedFont>
      <p:font typeface="DM Sans Bold" charset="1" panose="00000000000000000000"/>
      <p:regular r:id="rId13"/>
    </p:embeddedFont>
    <p:embeddedFont>
      <p:font typeface="DM Sans Italics" charset="1" panose="00000000000000000000"/>
      <p:regular r:id="rId14"/>
    </p:embeddedFont>
    <p:embeddedFont>
      <p:font typeface="DM Sans Bold Italics" charset="1" panose="00000000000000000000"/>
      <p:regular r:id="rId15"/>
    </p:embeddedFont>
    <p:embeddedFont>
      <p:font typeface="Open Sauce" charset="1" panose="00000500000000000000"/>
      <p:regular r:id="rId16"/>
    </p:embeddedFont>
    <p:embeddedFont>
      <p:font typeface="Open Sauce Bold" charset="1" panose="00000800000000000000"/>
      <p:regular r:id="rId17"/>
    </p:embeddedFont>
    <p:embeddedFont>
      <p:font typeface="Open Sauce Italics" charset="1" panose="00000500000000000000"/>
      <p:regular r:id="rId18"/>
    </p:embeddedFont>
    <p:embeddedFont>
      <p:font typeface="Open Sauce Bold Italics" charset="1" panose="00000800000000000000"/>
      <p:regular r:id="rId19"/>
    </p:embeddedFont>
    <p:embeddedFont>
      <p:font typeface="Open Sauce Light" charset="1" panose="00000400000000000000"/>
      <p:regular r:id="rId20"/>
    </p:embeddedFont>
    <p:embeddedFont>
      <p:font typeface="Open Sauce Light Italics" charset="1" panose="00000400000000000000"/>
      <p:regular r:id="rId21"/>
    </p:embeddedFont>
    <p:embeddedFont>
      <p:font typeface="Open Sauce Medium" charset="1" panose="00000600000000000000"/>
      <p:regular r:id="rId22"/>
    </p:embeddedFont>
    <p:embeddedFont>
      <p:font typeface="Open Sauce Medium Italics" charset="1" panose="00000600000000000000"/>
      <p:regular r:id="rId23"/>
    </p:embeddedFont>
    <p:embeddedFont>
      <p:font typeface="Open Sauce Semi-Bold" charset="1" panose="00000700000000000000"/>
      <p:regular r:id="rId24"/>
    </p:embeddedFont>
    <p:embeddedFont>
      <p:font typeface="Open Sauce Semi-Bold Italics" charset="1" panose="00000700000000000000"/>
      <p:regular r:id="rId25"/>
    </p:embeddedFont>
    <p:embeddedFont>
      <p:font typeface="Open Sauce Heavy" charset="1" panose="00000A00000000000000"/>
      <p:regular r:id="rId26"/>
    </p:embeddedFont>
    <p:embeddedFont>
      <p:font typeface="Open Sauce Heavy Italics" charset="1" panose="00000A00000000000000"/>
      <p:regular r:id="rId27"/>
    </p:embeddedFont>
    <p:embeddedFont>
      <p:font typeface="Open Sans" charset="1" panose="020B0606030504020204"/>
      <p:regular r:id="rId28"/>
    </p:embeddedFont>
    <p:embeddedFont>
      <p:font typeface="Open Sans Bold" charset="1" panose="020B0806030504020204"/>
      <p:regular r:id="rId29"/>
    </p:embeddedFont>
    <p:embeddedFont>
      <p:font typeface="Open Sans Italics" charset="1" panose="020B0606030504020204"/>
      <p:regular r:id="rId30"/>
    </p:embeddedFont>
    <p:embeddedFont>
      <p:font typeface="Open Sans Bold Italics" charset="1" panose="020B0806030504020204"/>
      <p:regular r:id="rId31"/>
    </p:embeddedFont>
    <p:embeddedFont>
      <p:font typeface="Open Sans Light" charset="1" panose="020B0306030504020204"/>
      <p:regular r:id="rId32"/>
    </p:embeddedFont>
    <p:embeddedFont>
      <p:font typeface="Open Sans Light Italics" charset="1" panose="020B0306030504020204"/>
      <p:regular r:id="rId33"/>
    </p:embeddedFont>
    <p:embeddedFont>
      <p:font typeface="Open Sans Ultra-Bold" charset="1" panose="00000000000000000000"/>
      <p:regular r:id="rId34"/>
    </p:embeddedFont>
    <p:embeddedFont>
      <p:font typeface="Open Sans Ultra-Bold Italics" charset="1" panose="00000000000000000000"/>
      <p:regular r:id="rId35"/>
    </p:embeddedFont>
    <p:embeddedFont>
      <p:font typeface="Muli" charset="1" panose="00000500000000000000"/>
      <p:regular r:id="rId36"/>
    </p:embeddedFont>
    <p:embeddedFont>
      <p:font typeface="Muli Bold" charset="1" panose="00000800000000000000"/>
      <p:regular r:id="rId37"/>
    </p:embeddedFont>
    <p:embeddedFont>
      <p:font typeface="Muli Italics" charset="1" panose="00000500000000000000"/>
      <p:regular r:id="rId38"/>
    </p:embeddedFont>
    <p:embeddedFont>
      <p:font typeface="Muli Bold Italics" charset="1" panose="00000800000000000000"/>
      <p:regular r:id="rId39"/>
    </p:embeddedFont>
    <p:embeddedFont>
      <p:font typeface="Muli Extra-Light" charset="1" panose="00000300000000000000"/>
      <p:regular r:id="rId40"/>
    </p:embeddedFont>
    <p:embeddedFont>
      <p:font typeface="Muli Extra-Light Italics" charset="1" panose="00000300000000000000"/>
      <p:regular r:id="rId41"/>
    </p:embeddedFont>
    <p:embeddedFont>
      <p:font typeface="Muli Light" charset="1" panose="00000400000000000000"/>
      <p:regular r:id="rId42"/>
    </p:embeddedFont>
    <p:embeddedFont>
      <p:font typeface="Muli Light Italics" charset="1" panose="00000400000000000000"/>
      <p:regular r:id="rId43"/>
    </p:embeddedFont>
    <p:embeddedFont>
      <p:font typeface="Muli Semi-Bold" charset="1" panose="00000700000000000000"/>
      <p:regular r:id="rId44"/>
    </p:embeddedFont>
    <p:embeddedFont>
      <p:font typeface="Muli Semi-Bold Italics" charset="1" panose="00000700000000000000"/>
      <p:regular r:id="rId45"/>
    </p:embeddedFont>
    <p:embeddedFont>
      <p:font typeface="Muli Ultra-Bold" charset="1" panose="00000900000000000000"/>
      <p:regular r:id="rId46"/>
    </p:embeddedFont>
    <p:embeddedFont>
      <p:font typeface="Muli Ultra-Bold Italics" charset="1" panose="00000900000000000000"/>
      <p:regular r:id="rId47"/>
    </p:embeddedFont>
    <p:embeddedFont>
      <p:font typeface="Muli Heavy" charset="1" panose="00000A00000000000000"/>
      <p:regular r:id="rId48"/>
    </p:embeddedFont>
    <p:embeddedFont>
      <p:font typeface="Muli Heavy Italics" charset="1" panose="00000A00000000000000"/>
      <p:regular r:id="rId4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46" Target="fonts/font46.fntdata" Type="http://schemas.openxmlformats.org/officeDocument/2006/relationships/font"/><Relationship Id="rId47" Target="fonts/font47.fntdata" Type="http://schemas.openxmlformats.org/officeDocument/2006/relationships/font"/><Relationship Id="rId48" Target="fonts/font48.fntdata" Type="http://schemas.openxmlformats.org/officeDocument/2006/relationships/font"/><Relationship Id="rId49" Target="fonts/font49.fntdata" Type="http://schemas.openxmlformats.org/officeDocument/2006/relationships/font"/><Relationship Id="rId5" Target="tableStyles.xml" Type="http://schemas.openxmlformats.org/officeDocument/2006/relationships/tableStyles"/><Relationship Id="rId50" Target="slides/slide1.xml" Type="http://schemas.openxmlformats.org/officeDocument/2006/relationships/slide"/><Relationship Id="rId51" Target="slides/slide2.xml" Type="http://schemas.openxmlformats.org/officeDocument/2006/relationships/slide"/><Relationship Id="rId52" Target="slides/slide3.xml" Type="http://schemas.openxmlformats.org/officeDocument/2006/relationships/slide"/><Relationship Id="rId53" Target="slides/slide4.xml" Type="http://schemas.openxmlformats.org/officeDocument/2006/relationships/slide"/><Relationship Id="rId54" Target="slides/slide5.xml" Type="http://schemas.openxmlformats.org/officeDocument/2006/relationships/slide"/><Relationship Id="rId55" Target="slides/slide6.xml" Type="http://schemas.openxmlformats.org/officeDocument/2006/relationships/slide"/><Relationship Id="rId56" Target="slides/slide7.xml" Type="http://schemas.openxmlformats.org/officeDocument/2006/relationships/slide"/><Relationship Id="rId57" Target="slides/slide8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svg" Type="http://schemas.openxmlformats.org/officeDocument/2006/relationships/image"/><Relationship Id="rId11" Target="../media/image15.png" Type="http://schemas.openxmlformats.org/officeDocument/2006/relationships/image"/><Relationship Id="rId12" Target="../media/image16.svg" Type="http://schemas.openxmlformats.org/officeDocument/2006/relationships/image"/><Relationship Id="rId13" Target="../media/image2.png" Type="http://schemas.openxmlformats.org/officeDocument/2006/relationships/image"/><Relationship Id="rId14" Target="../media/image3.svg" Type="http://schemas.openxmlformats.org/officeDocument/2006/relationships/image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477971" y="4601647"/>
            <a:ext cx="11332058" cy="2341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97"/>
              </a:lnSpc>
            </a:pPr>
            <a:r>
              <a:rPr lang="en-US" sz="13838" spc="1356">
                <a:solidFill>
                  <a:srgbClr val="231F20"/>
                </a:solidFill>
                <a:latin typeface="Oswald Bold"/>
              </a:rPr>
              <a:t>PRICEWISE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CS-491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-6937517" y="-8747353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580377">
            <a:off x="10646613" y="3123224"/>
            <a:ext cx="12102934" cy="12419055"/>
          </a:xfrm>
          <a:custGeom>
            <a:avLst/>
            <a:gdLst/>
            <a:ahLst/>
            <a:cxnLst/>
            <a:rect r="r" b="b" t="t" l="l"/>
            <a:pathLst>
              <a:path h="12419055" w="12102934">
                <a:moveTo>
                  <a:pt x="0" y="0"/>
                </a:moveTo>
                <a:lnTo>
                  <a:pt x="12102933" y="0"/>
                </a:lnTo>
                <a:lnTo>
                  <a:pt x="12102933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43797" y="1155414"/>
            <a:ext cx="13617940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OUR TEAM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4188904" y="4203050"/>
            <a:ext cx="3145217" cy="2361085"/>
            <a:chOff x="0" y="0"/>
            <a:chExt cx="862412" cy="64740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62412" cy="647404"/>
            </a:xfrm>
            <a:custGeom>
              <a:avLst/>
              <a:gdLst/>
              <a:ahLst/>
              <a:cxnLst/>
              <a:rect r="r" b="b" t="t" l="l"/>
              <a:pathLst>
                <a:path h="647404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647404"/>
                  </a:lnTo>
                  <a:lnTo>
                    <a:pt x="0" y="647404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62412" cy="6950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632972" y="4866566"/>
            <a:ext cx="2257081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Tuğberk Dikmen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7553550" y="4203050"/>
            <a:ext cx="3145217" cy="2361085"/>
            <a:chOff x="0" y="0"/>
            <a:chExt cx="862412" cy="64740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62412" cy="647404"/>
            </a:xfrm>
            <a:custGeom>
              <a:avLst/>
              <a:gdLst/>
              <a:ahLst/>
              <a:cxnLst/>
              <a:rect r="r" b="b" t="t" l="l"/>
              <a:pathLst>
                <a:path h="647404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647404"/>
                  </a:lnTo>
                  <a:lnTo>
                    <a:pt x="0" y="647404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62412" cy="6950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8019168" y="4866566"/>
            <a:ext cx="2213980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Deniz Hayri Özay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971413" y="4203050"/>
            <a:ext cx="3145217" cy="2371434"/>
            <a:chOff x="0" y="0"/>
            <a:chExt cx="862412" cy="65024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62412" cy="650242"/>
            </a:xfrm>
            <a:custGeom>
              <a:avLst/>
              <a:gdLst/>
              <a:ahLst/>
              <a:cxnLst/>
              <a:rect r="r" b="b" t="t" l="l"/>
              <a:pathLst>
                <a:path h="650242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650242"/>
                  </a:lnTo>
                  <a:lnTo>
                    <a:pt x="0" y="650242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62412" cy="6978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1457076" y="4866566"/>
            <a:ext cx="2009227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Mehmet Ali Öztürk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4188904" y="6564134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7553550" y="6564134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726664" y="8256064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3804097" y="8030085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5751899" y="6856613"/>
            <a:ext cx="3145217" cy="2361085"/>
            <a:chOff x="0" y="0"/>
            <a:chExt cx="862412" cy="64740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62412" cy="647404"/>
            </a:xfrm>
            <a:custGeom>
              <a:avLst/>
              <a:gdLst/>
              <a:ahLst/>
              <a:cxnLst/>
              <a:rect r="r" b="b" t="t" l="l"/>
              <a:pathLst>
                <a:path h="647404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647404"/>
                  </a:lnTo>
                  <a:lnTo>
                    <a:pt x="0" y="647404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862412" cy="6950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9316472" y="6842472"/>
            <a:ext cx="3145217" cy="2361085"/>
            <a:chOff x="0" y="0"/>
            <a:chExt cx="862412" cy="647404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62412" cy="647404"/>
            </a:xfrm>
            <a:custGeom>
              <a:avLst/>
              <a:gdLst/>
              <a:ahLst/>
              <a:cxnLst/>
              <a:rect r="r" b="b" t="t" l="l"/>
              <a:pathLst>
                <a:path h="647404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647404"/>
                  </a:lnTo>
                  <a:lnTo>
                    <a:pt x="0" y="647404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862412" cy="6950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9760541" y="7827752"/>
            <a:ext cx="2257081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Mete Arıkan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217518" y="7637105"/>
            <a:ext cx="2213980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Furkan Yıldırım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70706" y="-3368517"/>
            <a:ext cx="4959890" cy="49598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144000" y="1278539"/>
            <a:ext cx="13188954" cy="1318895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6639105" y="-5979128"/>
            <a:ext cx="12110389" cy="12426705"/>
          </a:xfrm>
          <a:custGeom>
            <a:avLst/>
            <a:gdLst/>
            <a:ahLst/>
            <a:cxnLst/>
            <a:rect r="r" b="b" t="t" l="l"/>
            <a:pathLst>
              <a:path h="12426705" w="12110389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3986589">
            <a:off x="5084777" y="6259532"/>
            <a:ext cx="9894000" cy="10152425"/>
          </a:xfrm>
          <a:custGeom>
            <a:avLst/>
            <a:gdLst/>
            <a:ahLst/>
            <a:cxnLst/>
            <a:rect r="r" b="b" t="t" l="l"/>
            <a:pathLst>
              <a:path h="10152425" w="9894000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01832" y="4629380"/>
            <a:ext cx="7942168" cy="2837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349"/>
              </a:lnSpc>
            </a:pPr>
            <a:r>
              <a:rPr lang="en-US" sz="8224" spc="806">
                <a:solidFill>
                  <a:srgbClr val="FFFFFF"/>
                </a:solidFill>
                <a:latin typeface="Oswald Bold"/>
              </a:rPr>
              <a:t>WHAT IS PRICEWISE 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506089" y="5268237"/>
            <a:ext cx="7594931" cy="4223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98"/>
              </a:lnSpc>
              <a:spcBef>
                <a:spcPct val="0"/>
              </a:spcBef>
            </a:pPr>
            <a:r>
              <a:rPr lang="en-US" sz="3998">
                <a:solidFill>
                  <a:srgbClr val="231F20"/>
                </a:solidFill>
                <a:latin typeface="Oswald Bold Italics"/>
              </a:rPr>
              <a:t>ULTIMATE SHOPPING ASSISTANT FOR WISE CUSTOMERS! PRICEWISE IS MORE THAN SIMPLY A PRICE COMPARISON SHOPPING LIST SOFTWARE; IT’S YOUR KEY TO SMART,BUDGET-FRIENDLY SHOPPING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07472" y="6672678"/>
            <a:ext cx="7673056" cy="7673056"/>
          </a:xfrm>
          <a:custGeom>
            <a:avLst/>
            <a:gdLst/>
            <a:ahLst/>
            <a:cxnLst/>
            <a:rect r="r" b="b" t="t" l="l"/>
            <a:pathLst>
              <a:path h="7673056" w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24816" y="5501099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663659" y="6071953"/>
            <a:ext cx="960682" cy="1052540"/>
          </a:xfrm>
          <a:custGeom>
            <a:avLst/>
            <a:gdLst/>
            <a:ahLst/>
            <a:cxnLst/>
            <a:rect r="r" b="b" t="t" l="l"/>
            <a:pathLst>
              <a:path h="1052540" w="960682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539534" y="737753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510099" y="737753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994936" y="7891202"/>
            <a:ext cx="1268693" cy="1211025"/>
          </a:xfrm>
          <a:custGeom>
            <a:avLst/>
            <a:gdLst/>
            <a:ahLst/>
            <a:cxnLst/>
            <a:rect r="r" b="b" t="t" l="l"/>
            <a:pathLst>
              <a:path h="1211025" w="1268693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106315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833469" y="3399881"/>
            <a:ext cx="3474003" cy="1151098"/>
            <a:chOff x="0" y="0"/>
            <a:chExt cx="914964" cy="30317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14964" cy="303170"/>
            </a:xfrm>
            <a:custGeom>
              <a:avLst/>
              <a:gdLst/>
              <a:ahLst/>
              <a:cxnLst/>
              <a:rect r="r" b="b" t="t" l="l"/>
              <a:pathLst>
                <a:path h="303170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303170"/>
                  </a:lnTo>
                  <a:lnTo>
                    <a:pt x="0" y="30317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914964" cy="3603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Decreasing Purchasing Power 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887170" y="1277407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PROBLEMS TO SOLVE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6983636" y="3399881"/>
            <a:ext cx="4320728" cy="1151098"/>
            <a:chOff x="0" y="0"/>
            <a:chExt cx="1137970" cy="30317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37970" cy="303170"/>
            </a:xfrm>
            <a:custGeom>
              <a:avLst/>
              <a:gdLst/>
              <a:ahLst/>
              <a:cxnLst/>
              <a:rect r="r" b="b" t="t" l="l"/>
              <a:pathLst>
                <a:path h="303170" w="1137970">
                  <a:moveTo>
                    <a:pt x="0" y="0"/>
                  </a:moveTo>
                  <a:lnTo>
                    <a:pt x="1137970" y="0"/>
                  </a:lnTo>
                  <a:lnTo>
                    <a:pt x="1137970" y="303170"/>
                  </a:lnTo>
                  <a:lnTo>
                    <a:pt x="0" y="30317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137970" cy="3603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Not Adequate Comparison Capacity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980764" y="3399881"/>
            <a:ext cx="3474003" cy="1151098"/>
            <a:chOff x="0" y="0"/>
            <a:chExt cx="914964" cy="30317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14964" cy="303170"/>
            </a:xfrm>
            <a:custGeom>
              <a:avLst/>
              <a:gdLst/>
              <a:ahLst/>
              <a:cxnLst/>
              <a:rect r="r" b="b" t="t" l="l"/>
              <a:pathLst>
                <a:path h="303170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303170"/>
                  </a:lnTo>
                  <a:lnTo>
                    <a:pt x="0" y="30317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914964" cy="3603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Time Spent on Price Search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677579" y="2932929"/>
            <a:ext cx="1400485" cy="6493178"/>
            <a:chOff x="0" y="0"/>
            <a:chExt cx="368852" cy="17101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710137"/>
            </a:xfrm>
            <a:custGeom>
              <a:avLst/>
              <a:gdLst/>
              <a:ahLst/>
              <a:cxnLst/>
              <a:rect r="r" b="b" t="t" l="l"/>
              <a:pathLst>
                <a:path h="171013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459736" y="858676"/>
            <a:ext cx="10681295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OUR FEATURES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928813" y="324126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09212" y="4301492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909212" y="527550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928813" y="6169993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928813" y="7169566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928813" y="823148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349718" y="4476228"/>
            <a:ext cx="6585116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ONE BY ONE PRICE COMPARISON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349718" y="3389201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SHOPPING LIST COMPARISON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349718" y="7274617"/>
            <a:ext cx="7036112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FINDING AND SUGGESTING SALES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349718" y="5161477"/>
            <a:ext cx="6076629" cy="85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SUGGESTING ALTERNATIVE AND SPLIT SHOPPING LIST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349718" y="6284875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BEST PRICE ON CATAGORY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349718" y="8117459"/>
            <a:ext cx="6076629" cy="85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SHOWING CLOSEST PATH FOR YOUR SHOPPING LIST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OUR PROGRESS 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96848" y="2039563"/>
            <a:ext cx="16836395" cy="9101194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2199881" y="4023619"/>
            <a:ext cx="8234531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  <a:spcBef>
                <a:spcPct val="0"/>
              </a:spcBef>
            </a:pPr>
            <a:r>
              <a:rPr lang="en-US" sz="4271">
                <a:solidFill>
                  <a:srgbClr val="000000"/>
                </a:solidFill>
                <a:latin typeface="Oswald Bold Italics"/>
              </a:rPr>
              <a:t>RESEARCH, ANALYSIS AND DESIGN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99881" y="6119119"/>
            <a:ext cx="8234531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  <a:spcBef>
                <a:spcPct val="0"/>
              </a:spcBef>
            </a:pPr>
            <a:r>
              <a:rPr lang="en-US" sz="4271">
                <a:solidFill>
                  <a:srgbClr val="000000"/>
                </a:solidFill>
                <a:latin typeface="Oswald Bold Italics"/>
              </a:rPr>
              <a:t>FRONT END DEVELOPMENT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863352" y="8214619"/>
            <a:ext cx="8234531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  <a:spcBef>
                <a:spcPct val="0"/>
              </a:spcBef>
            </a:pPr>
            <a:r>
              <a:rPr lang="en-US" sz="4271">
                <a:solidFill>
                  <a:srgbClr val="F2F4F5"/>
                </a:solidFill>
                <a:latin typeface="Oswald Bold Italics"/>
              </a:rPr>
              <a:t>BACK END DEVELOPMENT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724671" y="3230361"/>
            <a:ext cx="1139001" cy="288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66"/>
              </a:lnSpc>
              <a:spcBef>
                <a:spcPct val="0"/>
              </a:spcBef>
            </a:pPr>
            <a:r>
              <a:rPr lang="en-US" sz="1761">
                <a:solidFill>
                  <a:srgbClr val="000000"/>
                </a:solidFill>
                <a:latin typeface="Muli Bold"/>
              </a:rPr>
              <a:t>JAN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617858" y="3230361"/>
            <a:ext cx="1136233" cy="288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66"/>
              </a:lnSpc>
              <a:spcBef>
                <a:spcPct val="0"/>
              </a:spcBef>
            </a:pPr>
            <a:r>
              <a:rPr lang="en-US" sz="1761">
                <a:solidFill>
                  <a:srgbClr val="000000"/>
                </a:solidFill>
                <a:latin typeface="Muli Bold"/>
              </a:rPr>
              <a:t>FEB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553127" y="3230361"/>
            <a:ext cx="1420351" cy="288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66"/>
              </a:lnSpc>
              <a:spcBef>
                <a:spcPct val="0"/>
              </a:spcBef>
            </a:pPr>
            <a:r>
              <a:rPr lang="en-US" sz="1761">
                <a:solidFill>
                  <a:srgbClr val="000000"/>
                </a:solidFill>
                <a:latin typeface="Muli Bold"/>
              </a:rPr>
              <a:t>MAR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495827" y="3230361"/>
            <a:ext cx="1420351" cy="288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66"/>
              </a:lnSpc>
              <a:spcBef>
                <a:spcPct val="0"/>
              </a:spcBef>
            </a:pPr>
            <a:r>
              <a:rPr lang="en-US" sz="1761">
                <a:solidFill>
                  <a:srgbClr val="000000"/>
                </a:solidFill>
                <a:latin typeface="Muli Bold"/>
              </a:rPr>
              <a:t>APR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438528" y="3214848"/>
            <a:ext cx="1420351" cy="288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66"/>
              </a:lnSpc>
              <a:spcBef>
                <a:spcPct val="0"/>
              </a:spcBef>
            </a:pPr>
            <a:r>
              <a:rPr lang="en-US" sz="1761">
                <a:solidFill>
                  <a:srgbClr val="000000"/>
                </a:solidFill>
                <a:latin typeface="Muli Bold"/>
              </a:rPr>
              <a:t>MAY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381228" y="3214848"/>
            <a:ext cx="1420351" cy="288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66"/>
              </a:lnSpc>
              <a:spcBef>
                <a:spcPct val="0"/>
              </a:spcBef>
            </a:pPr>
            <a:r>
              <a:rPr lang="en-US" sz="1761">
                <a:solidFill>
                  <a:srgbClr val="000000"/>
                </a:solidFill>
                <a:latin typeface="Muli Bold"/>
              </a:rPr>
              <a:t>JUN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323929" y="3214848"/>
            <a:ext cx="1420351" cy="288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66"/>
              </a:lnSpc>
              <a:spcBef>
                <a:spcPct val="0"/>
              </a:spcBef>
            </a:pPr>
            <a:r>
              <a:rPr lang="en-US" sz="1761">
                <a:solidFill>
                  <a:srgbClr val="000000"/>
                </a:solidFill>
                <a:latin typeface="Muli Bold"/>
              </a:rPr>
              <a:t>JUL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266629" y="3214848"/>
            <a:ext cx="1420351" cy="288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66"/>
              </a:lnSpc>
              <a:spcBef>
                <a:spcPct val="0"/>
              </a:spcBef>
            </a:pPr>
            <a:r>
              <a:rPr lang="en-US" sz="1761">
                <a:solidFill>
                  <a:srgbClr val="000000"/>
                </a:solidFill>
                <a:latin typeface="Muli Bold"/>
              </a:rPr>
              <a:t>AUG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01580" y="3230361"/>
            <a:ext cx="1420351" cy="288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66"/>
              </a:lnSpc>
              <a:spcBef>
                <a:spcPct val="0"/>
              </a:spcBef>
            </a:pPr>
            <a:r>
              <a:rPr lang="en-US" sz="1761">
                <a:solidFill>
                  <a:srgbClr val="000000"/>
                </a:solidFill>
                <a:latin typeface="Muli Bold"/>
              </a:rPr>
              <a:t>SEP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044281" y="3230361"/>
            <a:ext cx="1420351" cy="288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66"/>
              </a:lnSpc>
              <a:spcBef>
                <a:spcPct val="0"/>
              </a:spcBef>
            </a:pPr>
            <a:r>
              <a:rPr lang="en-US" sz="1761">
                <a:solidFill>
                  <a:srgbClr val="000000"/>
                </a:solidFill>
                <a:latin typeface="Muli Bold"/>
              </a:rPr>
              <a:t>OCT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986981" y="3230361"/>
            <a:ext cx="1420351" cy="288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66"/>
              </a:lnSpc>
              <a:spcBef>
                <a:spcPct val="0"/>
              </a:spcBef>
            </a:pPr>
            <a:r>
              <a:rPr lang="en-US" sz="1761">
                <a:solidFill>
                  <a:srgbClr val="000000"/>
                </a:solidFill>
                <a:latin typeface="Muli Bold"/>
              </a:rPr>
              <a:t>NOV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929682" y="3230361"/>
            <a:ext cx="1420351" cy="288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66"/>
              </a:lnSpc>
              <a:spcBef>
                <a:spcPct val="0"/>
              </a:spcBef>
            </a:pPr>
            <a:r>
              <a:rPr lang="en-US" sz="1761">
                <a:solidFill>
                  <a:srgbClr val="000000"/>
                </a:solidFill>
                <a:latin typeface="Muli Bold"/>
              </a:rPr>
              <a:t>DEC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928758" y="3899907"/>
            <a:ext cx="2930345" cy="288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66"/>
              </a:lnSpc>
              <a:spcBef>
                <a:spcPct val="0"/>
              </a:spcBef>
            </a:pPr>
            <a:r>
              <a:rPr lang="en-US" sz="1761">
                <a:solidFill>
                  <a:srgbClr val="000000"/>
                </a:solidFill>
                <a:latin typeface="Muli Bold"/>
              </a:rPr>
              <a:t>PLANING AND RESEARCH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684695" y="4498687"/>
            <a:ext cx="3174409" cy="288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66"/>
              </a:lnSpc>
              <a:spcBef>
                <a:spcPct val="0"/>
              </a:spcBef>
            </a:pPr>
            <a:r>
              <a:rPr lang="en-US" sz="1761">
                <a:solidFill>
                  <a:srgbClr val="000000"/>
                </a:solidFill>
                <a:latin typeface="Muli Bold"/>
              </a:rPr>
              <a:t>FRONT END DEVELOPMENT</a:t>
            </a:r>
          </a:p>
        </p:txBody>
      </p:sp>
      <p:grpSp>
        <p:nvGrpSpPr>
          <p:cNvPr name="Group 16" id="16"/>
          <p:cNvGrpSpPr/>
          <p:nvPr/>
        </p:nvGrpSpPr>
        <p:grpSpPr>
          <a:xfrm rot="-5400000">
            <a:off x="11911474" y="-1700990"/>
            <a:ext cx="388628" cy="11519277"/>
            <a:chOff x="0" y="0"/>
            <a:chExt cx="89878" cy="266406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9878" cy="2664061"/>
            </a:xfrm>
            <a:custGeom>
              <a:avLst/>
              <a:gdLst/>
              <a:ahLst/>
              <a:cxnLst/>
              <a:rect r="r" b="b" t="t" l="l"/>
              <a:pathLst>
                <a:path h="2664061" w="89878">
                  <a:moveTo>
                    <a:pt x="44939" y="0"/>
                  </a:moveTo>
                  <a:lnTo>
                    <a:pt x="44939" y="0"/>
                  </a:lnTo>
                  <a:cubicBezTo>
                    <a:pt x="56857" y="0"/>
                    <a:pt x="68288" y="4735"/>
                    <a:pt x="76716" y="13162"/>
                  </a:cubicBezTo>
                  <a:cubicBezTo>
                    <a:pt x="85143" y="21590"/>
                    <a:pt x="89878" y="33020"/>
                    <a:pt x="89878" y="44939"/>
                  </a:cubicBezTo>
                  <a:lnTo>
                    <a:pt x="89878" y="2619122"/>
                  </a:lnTo>
                  <a:cubicBezTo>
                    <a:pt x="89878" y="2643941"/>
                    <a:pt x="69758" y="2664061"/>
                    <a:pt x="44939" y="2664061"/>
                  </a:cubicBezTo>
                  <a:lnTo>
                    <a:pt x="44939" y="2664061"/>
                  </a:lnTo>
                  <a:cubicBezTo>
                    <a:pt x="20120" y="2664061"/>
                    <a:pt x="0" y="2643941"/>
                    <a:pt x="0" y="2619122"/>
                  </a:cubicBezTo>
                  <a:lnTo>
                    <a:pt x="0" y="44939"/>
                  </a:lnTo>
                  <a:cubicBezTo>
                    <a:pt x="0" y="20120"/>
                    <a:pt x="20120" y="0"/>
                    <a:pt x="44939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89878" cy="2692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-5400000">
            <a:off x="7333037" y="2888843"/>
            <a:ext cx="377233" cy="2351007"/>
            <a:chOff x="0" y="0"/>
            <a:chExt cx="87243" cy="54371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7243" cy="543717"/>
            </a:xfrm>
            <a:custGeom>
              <a:avLst/>
              <a:gdLst/>
              <a:ahLst/>
              <a:cxnLst/>
              <a:rect r="r" b="b" t="t" l="l"/>
              <a:pathLst>
                <a:path h="543717" w="87243">
                  <a:moveTo>
                    <a:pt x="43621" y="0"/>
                  </a:moveTo>
                  <a:lnTo>
                    <a:pt x="43621" y="0"/>
                  </a:lnTo>
                  <a:cubicBezTo>
                    <a:pt x="67713" y="0"/>
                    <a:pt x="87243" y="19530"/>
                    <a:pt x="87243" y="43621"/>
                  </a:cubicBezTo>
                  <a:lnTo>
                    <a:pt x="87243" y="500096"/>
                  </a:lnTo>
                  <a:cubicBezTo>
                    <a:pt x="87243" y="511665"/>
                    <a:pt x="82647" y="522760"/>
                    <a:pt x="74466" y="530941"/>
                  </a:cubicBezTo>
                  <a:cubicBezTo>
                    <a:pt x="66286" y="539121"/>
                    <a:pt x="55190" y="543717"/>
                    <a:pt x="43621" y="543717"/>
                  </a:cubicBezTo>
                  <a:lnTo>
                    <a:pt x="43621" y="543717"/>
                  </a:lnTo>
                  <a:cubicBezTo>
                    <a:pt x="19530" y="543717"/>
                    <a:pt x="0" y="524187"/>
                    <a:pt x="0" y="500096"/>
                  </a:cubicBezTo>
                  <a:lnTo>
                    <a:pt x="0" y="43621"/>
                  </a:lnTo>
                  <a:cubicBezTo>
                    <a:pt x="0" y="32052"/>
                    <a:pt x="4596" y="20957"/>
                    <a:pt x="12776" y="12776"/>
                  </a:cubicBezTo>
                  <a:cubicBezTo>
                    <a:pt x="20957" y="4596"/>
                    <a:pt x="32052" y="0"/>
                    <a:pt x="436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87243" cy="572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-5400000">
            <a:off x="11911474" y="-1109016"/>
            <a:ext cx="388628" cy="11519277"/>
            <a:chOff x="0" y="0"/>
            <a:chExt cx="89878" cy="266406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9878" cy="2664061"/>
            </a:xfrm>
            <a:custGeom>
              <a:avLst/>
              <a:gdLst/>
              <a:ahLst/>
              <a:cxnLst/>
              <a:rect r="r" b="b" t="t" l="l"/>
              <a:pathLst>
                <a:path h="2664061" w="89878">
                  <a:moveTo>
                    <a:pt x="44939" y="0"/>
                  </a:moveTo>
                  <a:lnTo>
                    <a:pt x="44939" y="0"/>
                  </a:lnTo>
                  <a:cubicBezTo>
                    <a:pt x="56857" y="0"/>
                    <a:pt x="68288" y="4735"/>
                    <a:pt x="76716" y="13162"/>
                  </a:cubicBezTo>
                  <a:cubicBezTo>
                    <a:pt x="85143" y="21590"/>
                    <a:pt x="89878" y="33020"/>
                    <a:pt x="89878" y="44939"/>
                  </a:cubicBezTo>
                  <a:lnTo>
                    <a:pt x="89878" y="2619122"/>
                  </a:lnTo>
                  <a:cubicBezTo>
                    <a:pt x="89878" y="2643941"/>
                    <a:pt x="69758" y="2664061"/>
                    <a:pt x="44939" y="2664061"/>
                  </a:cubicBezTo>
                  <a:lnTo>
                    <a:pt x="44939" y="2664061"/>
                  </a:lnTo>
                  <a:cubicBezTo>
                    <a:pt x="20120" y="2664061"/>
                    <a:pt x="0" y="2643941"/>
                    <a:pt x="0" y="2619122"/>
                  </a:cubicBezTo>
                  <a:lnTo>
                    <a:pt x="0" y="44939"/>
                  </a:lnTo>
                  <a:cubicBezTo>
                    <a:pt x="0" y="20120"/>
                    <a:pt x="20120" y="0"/>
                    <a:pt x="44939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28575"/>
              <a:ext cx="89878" cy="2692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-5400000">
            <a:off x="9218716" y="3713619"/>
            <a:ext cx="377233" cy="1885401"/>
            <a:chOff x="0" y="0"/>
            <a:chExt cx="87243" cy="43603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7243" cy="436036"/>
            </a:xfrm>
            <a:custGeom>
              <a:avLst/>
              <a:gdLst/>
              <a:ahLst/>
              <a:cxnLst/>
              <a:rect r="r" b="b" t="t" l="l"/>
              <a:pathLst>
                <a:path h="436036" w="87243">
                  <a:moveTo>
                    <a:pt x="43621" y="0"/>
                  </a:moveTo>
                  <a:lnTo>
                    <a:pt x="43621" y="0"/>
                  </a:lnTo>
                  <a:cubicBezTo>
                    <a:pt x="67713" y="0"/>
                    <a:pt x="87243" y="19530"/>
                    <a:pt x="87243" y="43621"/>
                  </a:cubicBezTo>
                  <a:lnTo>
                    <a:pt x="87243" y="392415"/>
                  </a:lnTo>
                  <a:cubicBezTo>
                    <a:pt x="87243" y="403984"/>
                    <a:pt x="82647" y="415079"/>
                    <a:pt x="74466" y="423260"/>
                  </a:cubicBezTo>
                  <a:cubicBezTo>
                    <a:pt x="66286" y="431440"/>
                    <a:pt x="55190" y="436036"/>
                    <a:pt x="43621" y="436036"/>
                  </a:cubicBezTo>
                  <a:lnTo>
                    <a:pt x="43621" y="436036"/>
                  </a:lnTo>
                  <a:cubicBezTo>
                    <a:pt x="19530" y="436036"/>
                    <a:pt x="0" y="416506"/>
                    <a:pt x="0" y="392415"/>
                  </a:cubicBezTo>
                  <a:lnTo>
                    <a:pt x="0" y="43621"/>
                  </a:lnTo>
                  <a:cubicBezTo>
                    <a:pt x="0" y="32052"/>
                    <a:pt x="4596" y="20957"/>
                    <a:pt x="12776" y="12776"/>
                  </a:cubicBezTo>
                  <a:cubicBezTo>
                    <a:pt x="20957" y="4596"/>
                    <a:pt x="32052" y="0"/>
                    <a:pt x="436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28575"/>
              <a:ext cx="87243" cy="4646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976253" y="5097467"/>
            <a:ext cx="4882851" cy="288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66"/>
              </a:lnSpc>
              <a:spcBef>
                <a:spcPct val="0"/>
              </a:spcBef>
            </a:pPr>
            <a:r>
              <a:rPr lang="en-US" sz="1761">
                <a:solidFill>
                  <a:srgbClr val="000000"/>
                </a:solidFill>
                <a:latin typeface="Muli Bold"/>
              </a:rPr>
              <a:t>WEB SCRAPING BACK END DEVELOPMENT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124131" y="5696247"/>
            <a:ext cx="1734973" cy="288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66"/>
              </a:lnSpc>
              <a:spcBef>
                <a:spcPct val="0"/>
              </a:spcBef>
            </a:pPr>
            <a:r>
              <a:rPr lang="en-US" sz="1761">
                <a:solidFill>
                  <a:srgbClr val="000000"/>
                </a:solidFill>
                <a:latin typeface="Muli Bold"/>
              </a:rPr>
              <a:t>PROJECT DEMO</a:t>
            </a:r>
          </a:p>
        </p:txBody>
      </p:sp>
      <p:grpSp>
        <p:nvGrpSpPr>
          <p:cNvPr name="Group 30" id="30"/>
          <p:cNvGrpSpPr/>
          <p:nvPr/>
        </p:nvGrpSpPr>
        <p:grpSpPr>
          <a:xfrm rot="-5400000">
            <a:off x="11911474" y="-506833"/>
            <a:ext cx="388628" cy="11519277"/>
            <a:chOff x="0" y="0"/>
            <a:chExt cx="89878" cy="266406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9878" cy="2664061"/>
            </a:xfrm>
            <a:custGeom>
              <a:avLst/>
              <a:gdLst/>
              <a:ahLst/>
              <a:cxnLst/>
              <a:rect r="r" b="b" t="t" l="l"/>
              <a:pathLst>
                <a:path h="2664061" w="89878">
                  <a:moveTo>
                    <a:pt x="44939" y="0"/>
                  </a:moveTo>
                  <a:lnTo>
                    <a:pt x="44939" y="0"/>
                  </a:lnTo>
                  <a:cubicBezTo>
                    <a:pt x="56857" y="0"/>
                    <a:pt x="68288" y="4735"/>
                    <a:pt x="76716" y="13162"/>
                  </a:cubicBezTo>
                  <a:cubicBezTo>
                    <a:pt x="85143" y="21590"/>
                    <a:pt x="89878" y="33020"/>
                    <a:pt x="89878" y="44939"/>
                  </a:cubicBezTo>
                  <a:lnTo>
                    <a:pt x="89878" y="2619122"/>
                  </a:lnTo>
                  <a:cubicBezTo>
                    <a:pt x="89878" y="2643941"/>
                    <a:pt x="69758" y="2664061"/>
                    <a:pt x="44939" y="2664061"/>
                  </a:cubicBezTo>
                  <a:lnTo>
                    <a:pt x="44939" y="2664061"/>
                  </a:lnTo>
                  <a:cubicBezTo>
                    <a:pt x="20120" y="2664061"/>
                    <a:pt x="0" y="2643941"/>
                    <a:pt x="0" y="2619122"/>
                  </a:cubicBezTo>
                  <a:lnTo>
                    <a:pt x="0" y="44939"/>
                  </a:lnTo>
                  <a:cubicBezTo>
                    <a:pt x="0" y="20120"/>
                    <a:pt x="20120" y="0"/>
                    <a:pt x="44939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28575"/>
              <a:ext cx="89878" cy="2692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-5400000">
            <a:off x="11234314" y="3475430"/>
            <a:ext cx="377233" cy="3566146"/>
            <a:chOff x="0" y="0"/>
            <a:chExt cx="87243" cy="824742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7243" cy="824742"/>
            </a:xfrm>
            <a:custGeom>
              <a:avLst/>
              <a:gdLst/>
              <a:ahLst/>
              <a:cxnLst/>
              <a:rect r="r" b="b" t="t" l="l"/>
              <a:pathLst>
                <a:path h="824742" w="87243">
                  <a:moveTo>
                    <a:pt x="43621" y="0"/>
                  </a:moveTo>
                  <a:lnTo>
                    <a:pt x="43621" y="0"/>
                  </a:lnTo>
                  <a:cubicBezTo>
                    <a:pt x="67713" y="0"/>
                    <a:pt x="87243" y="19530"/>
                    <a:pt x="87243" y="43621"/>
                  </a:cubicBezTo>
                  <a:lnTo>
                    <a:pt x="87243" y="781120"/>
                  </a:lnTo>
                  <a:cubicBezTo>
                    <a:pt x="87243" y="792690"/>
                    <a:pt x="82647" y="803785"/>
                    <a:pt x="74466" y="811965"/>
                  </a:cubicBezTo>
                  <a:cubicBezTo>
                    <a:pt x="66286" y="820146"/>
                    <a:pt x="55190" y="824742"/>
                    <a:pt x="43621" y="824742"/>
                  </a:cubicBezTo>
                  <a:lnTo>
                    <a:pt x="43621" y="824742"/>
                  </a:lnTo>
                  <a:cubicBezTo>
                    <a:pt x="19530" y="824742"/>
                    <a:pt x="0" y="805212"/>
                    <a:pt x="0" y="781120"/>
                  </a:cubicBezTo>
                  <a:lnTo>
                    <a:pt x="0" y="43621"/>
                  </a:lnTo>
                  <a:cubicBezTo>
                    <a:pt x="0" y="32052"/>
                    <a:pt x="4596" y="20957"/>
                    <a:pt x="12776" y="12776"/>
                  </a:cubicBezTo>
                  <a:cubicBezTo>
                    <a:pt x="20957" y="4596"/>
                    <a:pt x="32052" y="0"/>
                    <a:pt x="436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28575"/>
              <a:ext cx="87243" cy="8533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-5400000">
            <a:off x="11911474" y="95350"/>
            <a:ext cx="388628" cy="11519277"/>
            <a:chOff x="0" y="0"/>
            <a:chExt cx="89878" cy="2664061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9878" cy="2664061"/>
            </a:xfrm>
            <a:custGeom>
              <a:avLst/>
              <a:gdLst/>
              <a:ahLst/>
              <a:cxnLst/>
              <a:rect r="r" b="b" t="t" l="l"/>
              <a:pathLst>
                <a:path h="2664061" w="89878">
                  <a:moveTo>
                    <a:pt x="44939" y="0"/>
                  </a:moveTo>
                  <a:lnTo>
                    <a:pt x="44939" y="0"/>
                  </a:lnTo>
                  <a:cubicBezTo>
                    <a:pt x="56857" y="0"/>
                    <a:pt x="68288" y="4735"/>
                    <a:pt x="76716" y="13162"/>
                  </a:cubicBezTo>
                  <a:cubicBezTo>
                    <a:pt x="85143" y="21590"/>
                    <a:pt x="89878" y="33020"/>
                    <a:pt x="89878" y="44939"/>
                  </a:cubicBezTo>
                  <a:lnTo>
                    <a:pt x="89878" y="2619122"/>
                  </a:lnTo>
                  <a:cubicBezTo>
                    <a:pt x="89878" y="2643941"/>
                    <a:pt x="69758" y="2664061"/>
                    <a:pt x="44939" y="2664061"/>
                  </a:cubicBezTo>
                  <a:lnTo>
                    <a:pt x="44939" y="2664061"/>
                  </a:lnTo>
                  <a:cubicBezTo>
                    <a:pt x="20120" y="2664061"/>
                    <a:pt x="0" y="2643941"/>
                    <a:pt x="0" y="2619122"/>
                  </a:cubicBezTo>
                  <a:lnTo>
                    <a:pt x="0" y="44939"/>
                  </a:lnTo>
                  <a:cubicBezTo>
                    <a:pt x="0" y="20120"/>
                    <a:pt x="20120" y="0"/>
                    <a:pt x="44939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28575"/>
              <a:ext cx="89878" cy="2692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-5400000">
            <a:off x="9536055" y="5677319"/>
            <a:ext cx="377233" cy="366734"/>
            <a:chOff x="0" y="0"/>
            <a:chExt cx="87243" cy="84815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7243" cy="84815"/>
            </a:xfrm>
            <a:custGeom>
              <a:avLst/>
              <a:gdLst/>
              <a:ahLst/>
              <a:cxnLst/>
              <a:rect r="r" b="b" t="t" l="l"/>
              <a:pathLst>
                <a:path h="84815" w="87243">
                  <a:moveTo>
                    <a:pt x="42407" y="0"/>
                  </a:moveTo>
                  <a:lnTo>
                    <a:pt x="44835" y="0"/>
                  </a:lnTo>
                  <a:cubicBezTo>
                    <a:pt x="56082" y="0"/>
                    <a:pt x="66869" y="4468"/>
                    <a:pt x="74822" y="12421"/>
                  </a:cubicBezTo>
                  <a:cubicBezTo>
                    <a:pt x="82775" y="20374"/>
                    <a:pt x="87243" y="31160"/>
                    <a:pt x="87243" y="42407"/>
                  </a:cubicBezTo>
                  <a:lnTo>
                    <a:pt x="87243" y="42407"/>
                  </a:lnTo>
                  <a:cubicBezTo>
                    <a:pt x="87243" y="65828"/>
                    <a:pt x="68256" y="84815"/>
                    <a:pt x="44835" y="84815"/>
                  </a:cubicBezTo>
                  <a:lnTo>
                    <a:pt x="42407" y="84815"/>
                  </a:lnTo>
                  <a:cubicBezTo>
                    <a:pt x="31160" y="84815"/>
                    <a:pt x="20374" y="80347"/>
                    <a:pt x="12421" y="72394"/>
                  </a:cubicBezTo>
                  <a:cubicBezTo>
                    <a:pt x="4468" y="64441"/>
                    <a:pt x="0" y="53654"/>
                    <a:pt x="0" y="42407"/>
                  </a:cubicBezTo>
                  <a:lnTo>
                    <a:pt x="0" y="42407"/>
                  </a:lnTo>
                  <a:cubicBezTo>
                    <a:pt x="0" y="31160"/>
                    <a:pt x="4468" y="20374"/>
                    <a:pt x="12421" y="12421"/>
                  </a:cubicBezTo>
                  <a:cubicBezTo>
                    <a:pt x="20374" y="4468"/>
                    <a:pt x="31160" y="0"/>
                    <a:pt x="4240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28575"/>
              <a:ext cx="87243" cy="1133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976253" y="6298430"/>
            <a:ext cx="4882851" cy="288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66"/>
              </a:lnSpc>
              <a:spcBef>
                <a:spcPct val="0"/>
              </a:spcBef>
            </a:pPr>
            <a:r>
              <a:rPr lang="en-US" sz="1761">
                <a:solidFill>
                  <a:srgbClr val="000000"/>
                </a:solidFill>
                <a:latin typeface="Muli Bold"/>
              </a:rPr>
              <a:t>USER AND LIST BACK END DEVELOPMENT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2440632" y="6897210"/>
            <a:ext cx="3418472" cy="288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66"/>
              </a:lnSpc>
              <a:spcBef>
                <a:spcPct val="0"/>
              </a:spcBef>
            </a:pPr>
            <a:r>
              <a:rPr lang="en-US" sz="1761">
                <a:solidFill>
                  <a:srgbClr val="000000"/>
                </a:solidFill>
                <a:latin typeface="Muli Bold"/>
              </a:rPr>
              <a:t>DATABASE IMPLEMENTATION</a:t>
            </a:r>
          </a:p>
        </p:txBody>
      </p:sp>
      <p:grpSp>
        <p:nvGrpSpPr>
          <p:cNvPr name="Group 44" id="44"/>
          <p:cNvGrpSpPr/>
          <p:nvPr/>
        </p:nvGrpSpPr>
        <p:grpSpPr>
          <a:xfrm rot="-5400000">
            <a:off x="11911474" y="697533"/>
            <a:ext cx="388628" cy="11519277"/>
            <a:chOff x="0" y="0"/>
            <a:chExt cx="89878" cy="2664061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9878" cy="2664061"/>
            </a:xfrm>
            <a:custGeom>
              <a:avLst/>
              <a:gdLst/>
              <a:ahLst/>
              <a:cxnLst/>
              <a:rect r="r" b="b" t="t" l="l"/>
              <a:pathLst>
                <a:path h="2664061" w="89878">
                  <a:moveTo>
                    <a:pt x="44939" y="0"/>
                  </a:moveTo>
                  <a:lnTo>
                    <a:pt x="44939" y="0"/>
                  </a:lnTo>
                  <a:cubicBezTo>
                    <a:pt x="56857" y="0"/>
                    <a:pt x="68288" y="4735"/>
                    <a:pt x="76716" y="13162"/>
                  </a:cubicBezTo>
                  <a:cubicBezTo>
                    <a:pt x="85143" y="21590"/>
                    <a:pt x="89878" y="33020"/>
                    <a:pt x="89878" y="44939"/>
                  </a:cubicBezTo>
                  <a:lnTo>
                    <a:pt x="89878" y="2619122"/>
                  </a:lnTo>
                  <a:cubicBezTo>
                    <a:pt x="89878" y="2643941"/>
                    <a:pt x="69758" y="2664061"/>
                    <a:pt x="44939" y="2664061"/>
                  </a:cubicBezTo>
                  <a:lnTo>
                    <a:pt x="44939" y="2664061"/>
                  </a:lnTo>
                  <a:cubicBezTo>
                    <a:pt x="20120" y="2664061"/>
                    <a:pt x="0" y="2643941"/>
                    <a:pt x="0" y="2619122"/>
                  </a:cubicBezTo>
                  <a:lnTo>
                    <a:pt x="0" y="44939"/>
                  </a:lnTo>
                  <a:cubicBezTo>
                    <a:pt x="0" y="20120"/>
                    <a:pt x="20120" y="0"/>
                    <a:pt x="44939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28575"/>
              <a:ext cx="89878" cy="2692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-5400000">
            <a:off x="9765178" y="5916407"/>
            <a:ext cx="377233" cy="1092924"/>
            <a:chOff x="0" y="0"/>
            <a:chExt cx="87243" cy="25276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7243" cy="252760"/>
            </a:xfrm>
            <a:custGeom>
              <a:avLst/>
              <a:gdLst/>
              <a:ahLst/>
              <a:cxnLst/>
              <a:rect r="r" b="b" t="t" l="l"/>
              <a:pathLst>
                <a:path h="252760" w="87243">
                  <a:moveTo>
                    <a:pt x="43621" y="0"/>
                  </a:moveTo>
                  <a:lnTo>
                    <a:pt x="43621" y="0"/>
                  </a:lnTo>
                  <a:cubicBezTo>
                    <a:pt x="67713" y="0"/>
                    <a:pt x="87243" y="19530"/>
                    <a:pt x="87243" y="43621"/>
                  </a:cubicBezTo>
                  <a:lnTo>
                    <a:pt x="87243" y="209139"/>
                  </a:lnTo>
                  <a:cubicBezTo>
                    <a:pt x="87243" y="220708"/>
                    <a:pt x="82647" y="231803"/>
                    <a:pt x="74466" y="239984"/>
                  </a:cubicBezTo>
                  <a:cubicBezTo>
                    <a:pt x="66286" y="248165"/>
                    <a:pt x="55190" y="252760"/>
                    <a:pt x="43621" y="252760"/>
                  </a:cubicBezTo>
                  <a:lnTo>
                    <a:pt x="43621" y="252760"/>
                  </a:lnTo>
                  <a:cubicBezTo>
                    <a:pt x="19530" y="252760"/>
                    <a:pt x="0" y="233230"/>
                    <a:pt x="0" y="209139"/>
                  </a:cubicBezTo>
                  <a:lnTo>
                    <a:pt x="0" y="43621"/>
                  </a:lnTo>
                  <a:cubicBezTo>
                    <a:pt x="0" y="32052"/>
                    <a:pt x="4596" y="20957"/>
                    <a:pt x="12776" y="12776"/>
                  </a:cubicBezTo>
                  <a:cubicBezTo>
                    <a:pt x="20957" y="4596"/>
                    <a:pt x="32052" y="0"/>
                    <a:pt x="436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28575"/>
              <a:ext cx="87243" cy="2813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-5400000">
            <a:off x="11911474" y="1289507"/>
            <a:ext cx="388628" cy="11519277"/>
            <a:chOff x="0" y="0"/>
            <a:chExt cx="89878" cy="2664061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9878" cy="2664061"/>
            </a:xfrm>
            <a:custGeom>
              <a:avLst/>
              <a:gdLst/>
              <a:ahLst/>
              <a:cxnLst/>
              <a:rect r="r" b="b" t="t" l="l"/>
              <a:pathLst>
                <a:path h="2664061" w="89878">
                  <a:moveTo>
                    <a:pt x="44939" y="0"/>
                  </a:moveTo>
                  <a:lnTo>
                    <a:pt x="44939" y="0"/>
                  </a:lnTo>
                  <a:cubicBezTo>
                    <a:pt x="56857" y="0"/>
                    <a:pt x="68288" y="4735"/>
                    <a:pt x="76716" y="13162"/>
                  </a:cubicBezTo>
                  <a:cubicBezTo>
                    <a:pt x="85143" y="21590"/>
                    <a:pt x="89878" y="33020"/>
                    <a:pt x="89878" y="44939"/>
                  </a:cubicBezTo>
                  <a:lnTo>
                    <a:pt x="89878" y="2619122"/>
                  </a:lnTo>
                  <a:cubicBezTo>
                    <a:pt x="89878" y="2643941"/>
                    <a:pt x="69758" y="2664061"/>
                    <a:pt x="44939" y="2664061"/>
                  </a:cubicBezTo>
                  <a:lnTo>
                    <a:pt x="44939" y="2664061"/>
                  </a:lnTo>
                  <a:cubicBezTo>
                    <a:pt x="20120" y="2664061"/>
                    <a:pt x="0" y="2643941"/>
                    <a:pt x="0" y="2619122"/>
                  </a:cubicBezTo>
                  <a:lnTo>
                    <a:pt x="0" y="44939"/>
                  </a:lnTo>
                  <a:cubicBezTo>
                    <a:pt x="0" y="20120"/>
                    <a:pt x="20120" y="0"/>
                    <a:pt x="44939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28575"/>
              <a:ext cx="89878" cy="2692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-5400000">
            <a:off x="11677733" y="5482665"/>
            <a:ext cx="377233" cy="3144356"/>
            <a:chOff x="0" y="0"/>
            <a:chExt cx="87243" cy="727194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7243" cy="727194"/>
            </a:xfrm>
            <a:custGeom>
              <a:avLst/>
              <a:gdLst/>
              <a:ahLst/>
              <a:cxnLst/>
              <a:rect r="r" b="b" t="t" l="l"/>
              <a:pathLst>
                <a:path h="727194" w="87243">
                  <a:moveTo>
                    <a:pt x="43621" y="0"/>
                  </a:moveTo>
                  <a:lnTo>
                    <a:pt x="43621" y="0"/>
                  </a:lnTo>
                  <a:cubicBezTo>
                    <a:pt x="67713" y="0"/>
                    <a:pt x="87243" y="19530"/>
                    <a:pt x="87243" y="43621"/>
                  </a:cubicBezTo>
                  <a:lnTo>
                    <a:pt x="87243" y="683573"/>
                  </a:lnTo>
                  <a:cubicBezTo>
                    <a:pt x="87243" y="707665"/>
                    <a:pt x="67713" y="727194"/>
                    <a:pt x="43621" y="727194"/>
                  </a:cubicBezTo>
                  <a:lnTo>
                    <a:pt x="43621" y="727194"/>
                  </a:lnTo>
                  <a:cubicBezTo>
                    <a:pt x="32052" y="727194"/>
                    <a:pt x="20957" y="722599"/>
                    <a:pt x="12776" y="714418"/>
                  </a:cubicBezTo>
                  <a:cubicBezTo>
                    <a:pt x="4596" y="706238"/>
                    <a:pt x="0" y="695142"/>
                    <a:pt x="0" y="683573"/>
                  </a:cubicBezTo>
                  <a:lnTo>
                    <a:pt x="0" y="43621"/>
                  </a:lnTo>
                  <a:cubicBezTo>
                    <a:pt x="0" y="32052"/>
                    <a:pt x="4596" y="20957"/>
                    <a:pt x="12776" y="12776"/>
                  </a:cubicBezTo>
                  <a:cubicBezTo>
                    <a:pt x="20957" y="4596"/>
                    <a:pt x="32052" y="0"/>
                    <a:pt x="436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28575"/>
              <a:ext cx="87243" cy="7557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6" id="56"/>
          <p:cNvSpPr txBox="true"/>
          <p:nvPr/>
        </p:nvSpPr>
        <p:spPr>
          <a:xfrm rot="0">
            <a:off x="488126" y="7495989"/>
            <a:ext cx="5370977" cy="288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66"/>
              </a:lnSpc>
              <a:spcBef>
                <a:spcPct val="0"/>
              </a:spcBef>
            </a:pPr>
            <a:r>
              <a:rPr lang="en-US" sz="1761">
                <a:solidFill>
                  <a:srgbClr val="000000"/>
                </a:solidFill>
                <a:latin typeface="Muli Bold"/>
              </a:rPr>
              <a:t>MACHINE LEARNING BACK END DEVELOPMENT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0" y="8094769"/>
            <a:ext cx="5859104" cy="288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66"/>
              </a:lnSpc>
              <a:spcBef>
                <a:spcPct val="0"/>
              </a:spcBef>
            </a:pPr>
            <a:r>
              <a:rPr lang="en-US" sz="1761">
                <a:solidFill>
                  <a:srgbClr val="000000"/>
                </a:solidFill>
                <a:latin typeface="Muli Bold"/>
              </a:rPr>
              <a:t>ADMIN FRONT END AND BACK END DEVELOPMENT</a:t>
            </a:r>
          </a:p>
        </p:txBody>
      </p:sp>
      <p:grpSp>
        <p:nvGrpSpPr>
          <p:cNvPr name="Group 58" id="58"/>
          <p:cNvGrpSpPr/>
          <p:nvPr/>
        </p:nvGrpSpPr>
        <p:grpSpPr>
          <a:xfrm rot="-5400000">
            <a:off x="11911474" y="1891690"/>
            <a:ext cx="388628" cy="11519277"/>
            <a:chOff x="0" y="0"/>
            <a:chExt cx="89878" cy="2664061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9878" cy="2664061"/>
            </a:xfrm>
            <a:custGeom>
              <a:avLst/>
              <a:gdLst/>
              <a:ahLst/>
              <a:cxnLst/>
              <a:rect r="r" b="b" t="t" l="l"/>
              <a:pathLst>
                <a:path h="2664061" w="89878">
                  <a:moveTo>
                    <a:pt x="44939" y="0"/>
                  </a:moveTo>
                  <a:lnTo>
                    <a:pt x="44939" y="0"/>
                  </a:lnTo>
                  <a:cubicBezTo>
                    <a:pt x="56857" y="0"/>
                    <a:pt x="68288" y="4735"/>
                    <a:pt x="76716" y="13162"/>
                  </a:cubicBezTo>
                  <a:cubicBezTo>
                    <a:pt x="85143" y="21590"/>
                    <a:pt x="89878" y="33020"/>
                    <a:pt x="89878" y="44939"/>
                  </a:cubicBezTo>
                  <a:lnTo>
                    <a:pt x="89878" y="2619122"/>
                  </a:lnTo>
                  <a:cubicBezTo>
                    <a:pt x="89878" y="2643941"/>
                    <a:pt x="69758" y="2664061"/>
                    <a:pt x="44939" y="2664061"/>
                  </a:cubicBezTo>
                  <a:lnTo>
                    <a:pt x="44939" y="2664061"/>
                  </a:lnTo>
                  <a:cubicBezTo>
                    <a:pt x="20120" y="2664061"/>
                    <a:pt x="0" y="2643941"/>
                    <a:pt x="0" y="2619122"/>
                  </a:cubicBezTo>
                  <a:lnTo>
                    <a:pt x="0" y="44939"/>
                  </a:lnTo>
                  <a:cubicBezTo>
                    <a:pt x="0" y="20120"/>
                    <a:pt x="20120" y="0"/>
                    <a:pt x="44939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28575"/>
              <a:ext cx="89878" cy="2692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-5400000">
            <a:off x="11792239" y="5970342"/>
            <a:ext cx="377233" cy="3373367"/>
            <a:chOff x="0" y="0"/>
            <a:chExt cx="87243" cy="780158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7243" cy="780158"/>
            </a:xfrm>
            <a:custGeom>
              <a:avLst/>
              <a:gdLst/>
              <a:ahLst/>
              <a:cxnLst/>
              <a:rect r="r" b="b" t="t" l="l"/>
              <a:pathLst>
                <a:path h="780158" w="87243">
                  <a:moveTo>
                    <a:pt x="43621" y="0"/>
                  </a:moveTo>
                  <a:lnTo>
                    <a:pt x="43621" y="0"/>
                  </a:lnTo>
                  <a:cubicBezTo>
                    <a:pt x="67713" y="0"/>
                    <a:pt x="87243" y="19530"/>
                    <a:pt x="87243" y="43621"/>
                  </a:cubicBezTo>
                  <a:lnTo>
                    <a:pt x="87243" y="736537"/>
                  </a:lnTo>
                  <a:cubicBezTo>
                    <a:pt x="87243" y="748106"/>
                    <a:pt x="82647" y="759201"/>
                    <a:pt x="74466" y="767382"/>
                  </a:cubicBezTo>
                  <a:cubicBezTo>
                    <a:pt x="66286" y="775562"/>
                    <a:pt x="55190" y="780158"/>
                    <a:pt x="43621" y="780158"/>
                  </a:cubicBezTo>
                  <a:lnTo>
                    <a:pt x="43621" y="780158"/>
                  </a:lnTo>
                  <a:cubicBezTo>
                    <a:pt x="19530" y="780158"/>
                    <a:pt x="0" y="760628"/>
                    <a:pt x="0" y="736537"/>
                  </a:cubicBezTo>
                  <a:lnTo>
                    <a:pt x="0" y="43621"/>
                  </a:lnTo>
                  <a:cubicBezTo>
                    <a:pt x="0" y="32052"/>
                    <a:pt x="4596" y="20957"/>
                    <a:pt x="12776" y="12776"/>
                  </a:cubicBezTo>
                  <a:cubicBezTo>
                    <a:pt x="20957" y="4596"/>
                    <a:pt x="32052" y="0"/>
                    <a:pt x="436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28575"/>
              <a:ext cx="87243" cy="8087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4" id="64"/>
          <p:cNvGrpSpPr/>
          <p:nvPr/>
        </p:nvGrpSpPr>
        <p:grpSpPr>
          <a:xfrm rot="-5400000">
            <a:off x="11911474" y="2493873"/>
            <a:ext cx="388628" cy="11519277"/>
            <a:chOff x="0" y="0"/>
            <a:chExt cx="89878" cy="2664061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9878" cy="2664061"/>
            </a:xfrm>
            <a:custGeom>
              <a:avLst/>
              <a:gdLst/>
              <a:ahLst/>
              <a:cxnLst/>
              <a:rect r="r" b="b" t="t" l="l"/>
              <a:pathLst>
                <a:path h="2664061" w="89878">
                  <a:moveTo>
                    <a:pt x="44939" y="0"/>
                  </a:moveTo>
                  <a:lnTo>
                    <a:pt x="44939" y="0"/>
                  </a:lnTo>
                  <a:cubicBezTo>
                    <a:pt x="56857" y="0"/>
                    <a:pt x="68288" y="4735"/>
                    <a:pt x="76716" y="13162"/>
                  </a:cubicBezTo>
                  <a:cubicBezTo>
                    <a:pt x="85143" y="21590"/>
                    <a:pt x="89878" y="33020"/>
                    <a:pt x="89878" y="44939"/>
                  </a:cubicBezTo>
                  <a:lnTo>
                    <a:pt x="89878" y="2619122"/>
                  </a:lnTo>
                  <a:cubicBezTo>
                    <a:pt x="89878" y="2643941"/>
                    <a:pt x="69758" y="2664061"/>
                    <a:pt x="44939" y="2664061"/>
                  </a:cubicBezTo>
                  <a:lnTo>
                    <a:pt x="44939" y="2664061"/>
                  </a:lnTo>
                  <a:cubicBezTo>
                    <a:pt x="20120" y="2664061"/>
                    <a:pt x="0" y="2643941"/>
                    <a:pt x="0" y="2619122"/>
                  </a:cubicBezTo>
                  <a:lnTo>
                    <a:pt x="0" y="44939"/>
                  </a:lnTo>
                  <a:cubicBezTo>
                    <a:pt x="0" y="20120"/>
                    <a:pt x="20120" y="0"/>
                    <a:pt x="44939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28575"/>
              <a:ext cx="89878" cy="2692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7" id="67"/>
          <p:cNvGrpSpPr/>
          <p:nvPr/>
        </p:nvGrpSpPr>
        <p:grpSpPr>
          <a:xfrm rot="-5400000">
            <a:off x="11445209" y="6919556"/>
            <a:ext cx="377233" cy="2679306"/>
            <a:chOff x="0" y="0"/>
            <a:chExt cx="87243" cy="619643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7243" cy="619643"/>
            </a:xfrm>
            <a:custGeom>
              <a:avLst/>
              <a:gdLst/>
              <a:ahLst/>
              <a:cxnLst/>
              <a:rect r="r" b="b" t="t" l="l"/>
              <a:pathLst>
                <a:path h="619643" w="87243">
                  <a:moveTo>
                    <a:pt x="43621" y="0"/>
                  </a:moveTo>
                  <a:lnTo>
                    <a:pt x="43621" y="0"/>
                  </a:lnTo>
                  <a:cubicBezTo>
                    <a:pt x="67713" y="0"/>
                    <a:pt x="87243" y="19530"/>
                    <a:pt x="87243" y="43621"/>
                  </a:cubicBezTo>
                  <a:lnTo>
                    <a:pt x="87243" y="576021"/>
                  </a:lnTo>
                  <a:cubicBezTo>
                    <a:pt x="87243" y="587590"/>
                    <a:pt x="82647" y="598686"/>
                    <a:pt x="74466" y="606866"/>
                  </a:cubicBezTo>
                  <a:cubicBezTo>
                    <a:pt x="66286" y="615047"/>
                    <a:pt x="55190" y="619643"/>
                    <a:pt x="43621" y="619643"/>
                  </a:cubicBezTo>
                  <a:lnTo>
                    <a:pt x="43621" y="619643"/>
                  </a:lnTo>
                  <a:cubicBezTo>
                    <a:pt x="19530" y="619643"/>
                    <a:pt x="0" y="600113"/>
                    <a:pt x="0" y="576021"/>
                  </a:cubicBezTo>
                  <a:lnTo>
                    <a:pt x="0" y="43621"/>
                  </a:lnTo>
                  <a:cubicBezTo>
                    <a:pt x="0" y="32052"/>
                    <a:pt x="4596" y="20957"/>
                    <a:pt x="12776" y="12776"/>
                  </a:cubicBezTo>
                  <a:cubicBezTo>
                    <a:pt x="20957" y="4596"/>
                    <a:pt x="32052" y="0"/>
                    <a:pt x="436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28575"/>
              <a:ext cx="87243" cy="6482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0" id="70"/>
          <p:cNvSpPr txBox="true"/>
          <p:nvPr/>
        </p:nvSpPr>
        <p:spPr>
          <a:xfrm rot="0">
            <a:off x="4124131" y="8703759"/>
            <a:ext cx="1734973" cy="288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66"/>
              </a:lnSpc>
              <a:spcBef>
                <a:spcPct val="0"/>
              </a:spcBef>
            </a:pPr>
            <a:r>
              <a:rPr lang="en-US" sz="1761">
                <a:solidFill>
                  <a:srgbClr val="000000"/>
                </a:solidFill>
                <a:latin typeface="Muli Bold"/>
              </a:rPr>
              <a:t>TESTING</a:t>
            </a:r>
          </a:p>
        </p:txBody>
      </p:sp>
      <p:grpSp>
        <p:nvGrpSpPr>
          <p:cNvPr name="Group 71" id="71"/>
          <p:cNvGrpSpPr/>
          <p:nvPr/>
        </p:nvGrpSpPr>
        <p:grpSpPr>
          <a:xfrm rot="-5400000">
            <a:off x="11911474" y="3096056"/>
            <a:ext cx="388628" cy="11519277"/>
            <a:chOff x="0" y="0"/>
            <a:chExt cx="89878" cy="2664061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89878" cy="2664061"/>
            </a:xfrm>
            <a:custGeom>
              <a:avLst/>
              <a:gdLst/>
              <a:ahLst/>
              <a:cxnLst/>
              <a:rect r="r" b="b" t="t" l="l"/>
              <a:pathLst>
                <a:path h="2664061" w="89878">
                  <a:moveTo>
                    <a:pt x="44939" y="0"/>
                  </a:moveTo>
                  <a:lnTo>
                    <a:pt x="44939" y="0"/>
                  </a:lnTo>
                  <a:cubicBezTo>
                    <a:pt x="56857" y="0"/>
                    <a:pt x="68288" y="4735"/>
                    <a:pt x="76716" y="13162"/>
                  </a:cubicBezTo>
                  <a:cubicBezTo>
                    <a:pt x="85143" y="21590"/>
                    <a:pt x="89878" y="33020"/>
                    <a:pt x="89878" y="44939"/>
                  </a:cubicBezTo>
                  <a:lnTo>
                    <a:pt x="89878" y="2619122"/>
                  </a:lnTo>
                  <a:cubicBezTo>
                    <a:pt x="89878" y="2643941"/>
                    <a:pt x="69758" y="2664061"/>
                    <a:pt x="44939" y="2664061"/>
                  </a:cubicBezTo>
                  <a:lnTo>
                    <a:pt x="44939" y="2664061"/>
                  </a:lnTo>
                  <a:cubicBezTo>
                    <a:pt x="20120" y="2664061"/>
                    <a:pt x="0" y="2643941"/>
                    <a:pt x="0" y="2619122"/>
                  </a:cubicBezTo>
                  <a:lnTo>
                    <a:pt x="0" y="44939"/>
                  </a:lnTo>
                  <a:cubicBezTo>
                    <a:pt x="0" y="20120"/>
                    <a:pt x="20120" y="0"/>
                    <a:pt x="44939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28575"/>
              <a:ext cx="89878" cy="2692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4" id="74"/>
          <p:cNvGrpSpPr/>
          <p:nvPr/>
        </p:nvGrpSpPr>
        <p:grpSpPr>
          <a:xfrm rot="-5400000">
            <a:off x="13256212" y="8390042"/>
            <a:ext cx="377233" cy="942701"/>
            <a:chOff x="0" y="0"/>
            <a:chExt cx="87243" cy="218018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87243" cy="218018"/>
            </a:xfrm>
            <a:custGeom>
              <a:avLst/>
              <a:gdLst/>
              <a:ahLst/>
              <a:cxnLst/>
              <a:rect r="r" b="b" t="t" l="l"/>
              <a:pathLst>
                <a:path h="218018" w="87243">
                  <a:moveTo>
                    <a:pt x="43621" y="0"/>
                  </a:moveTo>
                  <a:lnTo>
                    <a:pt x="43621" y="0"/>
                  </a:lnTo>
                  <a:cubicBezTo>
                    <a:pt x="67713" y="0"/>
                    <a:pt x="87243" y="19530"/>
                    <a:pt x="87243" y="43621"/>
                  </a:cubicBezTo>
                  <a:lnTo>
                    <a:pt x="87243" y="174397"/>
                  </a:lnTo>
                  <a:cubicBezTo>
                    <a:pt x="87243" y="185966"/>
                    <a:pt x="82647" y="197061"/>
                    <a:pt x="74466" y="205242"/>
                  </a:cubicBezTo>
                  <a:cubicBezTo>
                    <a:pt x="66286" y="213422"/>
                    <a:pt x="55190" y="218018"/>
                    <a:pt x="43621" y="218018"/>
                  </a:cubicBezTo>
                  <a:lnTo>
                    <a:pt x="43621" y="218018"/>
                  </a:lnTo>
                  <a:cubicBezTo>
                    <a:pt x="19530" y="218018"/>
                    <a:pt x="0" y="198488"/>
                    <a:pt x="0" y="174397"/>
                  </a:cubicBezTo>
                  <a:lnTo>
                    <a:pt x="0" y="43621"/>
                  </a:lnTo>
                  <a:cubicBezTo>
                    <a:pt x="0" y="32052"/>
                    <a:pt x="4596" y="20957"/>
                    <a:pt x="12776" y="12776"/>
                  </a:cubicBezTo>
                  <a:cubicBezTo>
                    <a:pt x="20957" y="4596"/>
                    <a:pt x="32052" y="0"/>
                    <a:pt x="436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0" y="-28575"/>
              <a:ext cx="87243" cy="2465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7" id="77"/>
          <p:cNvSpPr txBox="true"/>
          <p:nvPr/>
        </p:nvSpPr>
        <p:spPr>
          <a:xfrm rot="0">
            <a:off x="4124131" y="9302539"/>
            <a:ext cx="1734973" cy="288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66"/>
              </a:lnSpc>
              <a:spcBef>
                <a:spcPct val="0"/>
              </a:spcBef>
            </a:pPr>
            <a:r>
              <a:rPr lang="en-US" sz="1761">
                <a:solidFill>
                  <a:srgbClr val="000000"/>
                </a:solidFill>
                <a:latin typeface="Muli Bold"/>
              </a:rPr>
              <a:t>APP LAUNCH</a:t>
            </a:r>
          </a:p>
        </p:txBody>
      </p:sp>
      <p:grpSp>
        <p:nvGrpSpPr>
          <p:cNvPr name="Group 78" id="78"/>
          <p:cNvGrpSpPr/>
          <p:nvPr/>
        </p:nvGrpSpPr>
        <p:grpSpPr>
          <a:xfrm rot="-5400000">
            <a:off x="11911474" y="3698239"/>
            <a:ext cx="388628" cy="11519277"/>
            <a:chOff x="0" y="0"/>
            <a:chExt cx="89878" cy="2664061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89878" cy="2664061"/>
            </a:xfrm>
            <a:custGeom>
              <a:avLst/>
              <a:gdLst/>
              <a:ahLst/>
              <a:cxnLst/>
              <a:rect r="r" b="b" t="t" l="l"/>
              <a:pathLst>
                <a:path h="2664061" w="89878">
                  <a:moveTo>
                    <a:pt x="44939" y="0"/>
                  </a:moveTo>
                  <a:lnTo>
                    <a:pt x="44939" y="0"/>
                  </a:lnTo>
                  <a:cubicBezTo>
                    <a:pt x="56857" y="0"/>
                    <a:pt x="68288" y="4735"/>
                    <a:pt x="76716" y="13162"/>
                  </a:cubicBezTo>
                  <a:cubicBezTo>
                    <a:pt x="85143" y="21590"/>
                    <a:pt x="89878" y="33020"/>
                    <a:pt x="89878" y="44939"/>
                  </a:cubicBezTo>
                  <a:lnTo>
                    <a:pt x="89878" y="2619122"/>
                  </a:lnTo>
                  <a:cubicBezTo>
                    <a:pt x="89878" y="2643941"/>
                    <a:pt x="69758" y="2664061"/>
                    <a:pt x="44939" y="2664061"/>
                  </a:cubicBezTo>
                  <a:lnTo>
                    <a:pt x="44939" y="2664061"/>
                  </a:lnTo>
                  <a:cubicBezTo>
                    <a:pt x="20120" y="2664061"/>
                    <a:pt x="0" y="2643941"/>
                    <a:pt x="0" y="2619122"/>
                  </a:cubicBezTo>
                  <a:lnTo>
                    <a:pt x="0" y="44939"/>
                  </a:lnTo>
                  <a:cubicBezTo>
                    <a:pt x="0" y="20120"/>
                    <a:pt x="20120" y="0"/>
                    <a:pt x="44939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80" id="80"/>
            <p:cNvSpPr txBox="true"/>
            <p:nvPr/>
          </p:nvSpPr>
          <p:spPr>
            <a:xfrm>
              <a:off x="0" y="-28575"/>
              <a:ext cx="89878" cy="2692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1" id="81"/>
          <p:cNvGrpSpPr/>
          <p:nvPr/>
        </p:nvGrpSpPr>
        <p:grpSpPr>
          <a:xfrm rot="-5400000">
            <a:off x="13960087" y="9231050"/>
            <a:ext cx="377233" cy="465050"/>
            <a:chOff x="0" y="0"/>
            <a:chExt cx="87243" cy="107552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87243" cy="107552"/>
            </a:xfrm>
            <a:custGeom>
              <a:avLst/>
              <a:gdLst/>
              <a:ahLst/>
              <a:cxnLst/>
              <a:rect r="r" b="b" t="t" l="l"/>
              <a:pathLst>
                <a:path h="107552" w="87243">
                  <a:moveTo>
                    <a:pt x="43621" y="0"/>
                  </a:moveTo>
                  <a:lnTo>
                    <a:pt x="43621" y="0"/>
                  </a:lnTo>
                  <a:cubicBezTo>
                    <a:pt x="67713" y="0"/>
                    <a:pt x="87243" y="19530"/>
                    <a:pt x="87243" y="43621"/>
                  </a:cubicBezTo>
                  <a:lnTo>
                    <a:pt x="87243" y="63931"/>
                  </a:lnTo>
                  <a:cubicBezTo>
                    <a:pt x="87243" y="75500"/>
                    <a:pt x="82647" y="86595"/>
                    <a:pt x="74466" y="94776"/>
                  </a:cubicBezTo>
                  <a:cubicBezTo>
                    <a:pt x="66286" y="102956"/>
                    <a:pt x="55190" y="107552"/>
                    <a:pt x="43621" y="107552"/>
                  </a:cubicBezTo>
                  <a:lnTo>
                    <a:pt x="43621" y="107552"/>
                  </a:lnTo>
                  <a:cubicBezTo>
                    <a:pt x="32052" y="107552"/>
                    <a:pt x="20957" y="102956"/>
                    <a:pt x="12776" y="94776"/>
                  </a:cubicBezTo>
                  <a:cubicBezTo>
                    <a:pt x="4596" y="86595"/>
                    <a:pt x="0" y="75500"/>
                    <a:pt x="0" y="63931"/>
                  </a:cubicBezTo>
                  <a:lnTo>
                    <a:pt x="0" y="43621"/>
                  </a:lnTo>
                  <a:cubicBezTo>
                    <a:pt x="0" y="32052"/>
                    <a:pt x="4596" y="20957"/>
                    <a:pt x="12776" y="12776"/>
                  </a:cubicBezTo>
                  <a:cubicBezTo>
                    <a:pt x="20957" y="4596"/>
                    <a:pt x="32052" y="0"/>
                    <a:pt x="436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3" id="83"/>
            <p:cNvSpPr txBox="true"/>
            <p:nvPr/>
          </p:nvSpPr>
          <p:spPr>
            <a:xfrm>
              <a:off x="0" y="-28575"/>
              <a:ext cx="87243" cy="1361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86" id="86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7" id="87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8" id="88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9" id="89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PROJECT PLAN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21375" y="3325454"/>
            <a:ext cx="13045249" cy="3464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48"/>
              </a:lnSpc>
            </a:pPr>
            <a:r>
              <a:rPr lang="en-US" sz="10107" spc="990">
                <a:solidFill>
                  <a:srgbClr val="FFFFFF"/>
                </a:solidFill>
                <a:latin typeface="Oswald Bold"/>
              </a:rPr>
              <a:t>THANK YOU FOR YOUR ATTENTION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DAFxl4v4ZC4</dc:identifier>
  <dcterms:modified xsi:type="dcterms:W3CDTF">2011-08-01T06:04:30Z</dcterms:modified>
  <cp:revision>1</cp:revision>
  <dc:title>demo_presentation</dc:title>
</cp:coreProperties>
</file>