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FA1Bfn7PzWJbV60fH+d8cGF+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d06433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41d06433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819b4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0819b4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d06433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41d06433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9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Left And Picture Right">
  <p:cSld name="TITLE_AND_BODY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1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Right And Picture Left ">
  <p:cSld name="TITLE_AND_BODY_1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2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Paragraph">
  <p:cSld name="TITLE_AND_BODY_1_2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3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2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 Layout">
  <p:cSld name="TITLE_AND_BODY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4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24"/>
          <p:cNvSpPr txBox="1"/>
          <p:nvPr>
            <p:ph idx="2" type="subTitle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5"/>
          <p:cNvSpPr txBox="1"/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5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1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8" name="Google Shape;18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1"/>
          <p:cNvSpPr txBox="1"/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802386" y="3291840"/>
            <a:ext cx="5918454" cy="802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5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5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5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7194550" y="3217001"/>
            <a:ext cx="895401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0" name="Google Shape;14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" name="Google Shape;1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7" name="Google Shape;167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2" name="Google Shape;17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3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" type="subTitle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Text and Three Picture ">
  <p:cSld name="TITLE_1_1_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idx="2" type="subTitle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8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b="0" i="0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5279125" y="303950"/>
            <a:ext cx="3417300" cy="27327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565500" y="808850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"/>
          <p:cNvSpPr txBox="1"/>
          <p:nvPr>
            <p:ph type="ctrTitle"/>
          </p:nvPr>
        </p:nvSpPr>
        <p:spPr>
          <a:xfrm>
            <a:off x="5461600" y="874850"/>
            <a:ext cx="31869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000">
                <a:solidFill>
                  <a:schemeClr val="lt1"/>
                </a:solidFill>
              </a:rPr>
              <a:t>Shoot Your Shot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000">
                <a:solidFill>
                  <a:schemeClr val="lt1"/>
                </a:solidFill>
              </a:rPr>
              <a:t>Anytime,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000">
                <a:solidFill>
                  <a:schemeClr val="lt1"/>
                </a:solidFill>
              </a:rPr>
              <a:t>Everywhere.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9" name="Google Shape;189;p1"/>
          <p:cNvSpPr txBox="1"/>
          <p:nvPr>
            <p:ph idx="1" type="subTitle"/>
          </p:nvPr>
        </p:nvSpPr>
        <p:spPr>
          <a:xfrm>
            <a:off x="564625" y="2571750"/>
            <a:ext cx="47145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SYS (Shoot Your Shot) photo app is an app aim to provide photographers a better way to take pictures that can include more details in it. </a:t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Easy, convenient and quality.</a:t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Unique, useful features all in one. No need to download many many apps and worry about the quality of photo would be ruined anymore.</a:t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9CB9C"/>
                </a:solidFill>
                <a:latin typeface="Roboto Slab"/>
                <a:ea typeface="Roboto Slab"/>
                <a:cs typeface="Roboto Slab"/>
                <a:sym typeface="Roboto Slab"/>
              </a:rPr>
              <a:t>With this app,</a:t>
            </a:r>
            <a:endParaRPr sz="1200">
              <a:solidFill>
                <a:srgbClr val="F9CB9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9CB9C"/>
                </a:solidFill>
                <a:latin typeface="Roboto Slab"/>
                <a:ea typeface="Roboto Slab"/>
                <a:cs typeface="Roboto Slab"/>
                <a:sym typeface="Roboto Slab"/>
              </a:rPr>
              <a:t>You can easily </a:t>
            </a:r>
            <a:r>
              <a:rPr b="1" lang="en-US" sz="1200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Take a Photo</a:t>
            </a:r>
            <a:r>
              <a:rPr lang="en-US" sz="1200">
                <a:solidFill>
                  <a:srgbClr val="F9CB9C"/>
                </a:solidFill>
                <a:latin typeface="Roboto Slab"/>
                <a:ea typeface="Roboto Slab"/>
                <a:cs typeface="Roboto Slab"/>
                <a:sym typeface="Roboto Slab"/>
              </a:rPr>
              <a:t> that </a:t>
            </a:r>
            <a:r>
              <a:rPr b="1" lang="en-US" sz="1200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Tells Stories</a:t>
            </a:r>
            <a:r>
              <a:rPr lang="en-US" sz="1200">
                <a:solidFill>
                  <a:srgbClr val="F9CB9C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200">
              <a:solidFill>
                <a:srgbClr val="F9CB9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Created by:</a:t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Brett Heithold, Minrui Huang, Brian Lee, and Xietong Wei</a:t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d064330c_1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93" name="Google Shape;293;g41d064330c_1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Little experience in Java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experience developing for Andoid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Learning the different APIs needed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Google Maps for geolocation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Google Weather or Accuweather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Working with the EXIF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819b442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99" name="Google Shape;299;g60819b442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"/>
          <p:cNvPicPr preferRelativeResize="0"/>
          <p:nvPr/>
        </p:nvPicPr>
        <p:blipFill rotWithShape="1">
          <a:blip r:embed="rId3">
            <a:alphaModFix/>
          </a:blip>
          <a:srcRect b="0" l="9091" r="0" t="17188"/>
          <a:stretch/>
        </p:blipFill>
        <p:spPr>
          <a:xfrm>
            <a:off x="15" y="8"/>
            <a:ext cx="9143985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"/>
          <p:cNvSpPr txBox="1"/>
          <p:nvPr>
            <p:ph type="ctrTitle"/>
          </p:nvPr>
        </p:nvSpPr>
        <p:spPr>
          <a:xfrm>
            <a:off x="788670" y="3266769"/>
            <a:ext cx="6814455" cy="1104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5550"/>
              <a:t>FEATURES</a:t>
            </a:r>
            <a:endParaRPr/>
          </a:p>
        </p:txBody>
      </p:sp>
      <p:sp>
        <p:nvSpPr>
          <p:cNvPr id="196" name="Google Shape;196;p2"/>
          <p:cNvSpPr txBox="1"/>
          <p:nvPr>
            <p:ph idx="1" type="subTitle"/>
          </p:nvPr>
        </p:nvSpPr>
        <p:spPr>
          <a:xfrm>
            <a:off x="802386" y="4431226"/>
            <a:ext cx="6789420" cy="273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3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List of Feature</a:t>
            </a:r>
            <a:endParaRPr/>
          </a:p>
        </p:txBody>
      </p:sp>
      <p:grpSp>
        <p:nvGrpSpPr>
          <p:cNvPr id="202" name="Google Shape;202;p3"/>
          <p:cNvGrpSpPr/>
          <p:nvPr/>
        </p:nvGrpSpPr>
        <p:grpSpPr>
          <a:xfrm>
            <a:off x="444985" y="1485119"/>
            <a:ext cx="8254028" cy="2751110"/>
            <a:chOff x="133285" y="332644"/>
            <a:chExt cx="8254028" cy="2751110"/>
          </a:xfrm>
        </p:grpSpPr>
        <p:sp>
          <p:nvSpPr>
            <p:cNvPr id="203" name="Google Shape;203;p3"/>
            <p:cNvSpPr/>
            <p:nvPr/>
          </p:nvSpPr>
          <p:spPr>
            <a:xfrm>
              <a:off x="463446" y="332644"/>
              <a:ext cx="540263" cy="5402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33285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133285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login and logout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874135" y="332644"/>
              <a:ext cx="540263" cy="5402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543974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1543974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 time location record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284823" y="332644"/>
              <a:ext cx="540263" cy="5402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954662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2954662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View and edit EXIF information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695512" y="332644"/>
              <a:ext cx="540263" cy="5402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365351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4365351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Weather information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106200" y="332644"/>
              <a:ext cx="540263" cy="54026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776039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5776039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Camera gear management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516889" y="332644"/>
              <a:ext cx="540263" cy="54026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186728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7186728" y="1077892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Camera setting calculator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990168" y="1858273"/>
              <a:ext cx="540263" cy="54026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60007" y="2603520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 txBox="1"/>
            <p:nvPr/>
          </p:nvSpPr>
          <p:spPr>
            <a:xfrm>
              <a:off x="3660007" y="2603520"/>
              <a:ext cx="1200585" cy="4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Celestial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Real time location record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501655" y="1793868"/>
            <a:ext cx="8140688" cy="2133613"/>
            <a:chOff x="189955" y="641393"/>
            <a:chExt cx="8140688" cy="2133613"/>
          </a:xfrm>
        </p:grpSpPr>
        <p:sp>
          <p:nvSpPr>
            <p:cNvPr id="230" name="Google Shape;230;p4"/>
            <p:cNvSpPr/>
            <p:nvPr/>
          </p:nvSpPr>
          <p:spPr>
            <a:xfrm>
              <a:off x="858221" y="641393"/>
              <a:ext cx="1093525" cy="10935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89955" y="2055006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189955" y="2055006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Record GPS location when turned 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713537" y="641393"/>
              <a:ext cx="1093525" cy="10935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045271" y="2055006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3045271" y="2055006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Help photographer to sy</a:t>
              </a:r>
              <a:r>
                <a:rPr lang="en-US" sz="1600"/>
                <a:t>nc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image GPS location  during post processing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6568853" y="641393"/>
              <a:ext cx="1093525" cy="10935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00587" y="2055006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5900587" y="2055006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can download GPS information though app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Camera Setting calculator</a:t>
            </a:r>
            <a:endParaRPr/>
          </a:p>
        </p:txBody>
      </p:sp>
      <p:grpSp>
        <p:nvGrpSpPr>
          <p:cNvPr id="244" name="Google Shape;244;p5"/>
          <p:cNvGrpSpPr/>
          <p:nvPr/>
        </p:nvGrpSpPr>
        <p:grpSpPr>
          <a:xfrm>
            <a:off x="499500" y="1634425"/>
            <a:ext cx="8145000" cy="2452500"/>
            <a:chOff x="187800" y="481950"/>
            <a:chExt cx="8145000" cy="2452500"/>
          </a:xfrm>
        </p:grpSpPr>
        <p:sp>
          <p:nvSpPr>
            <p:cNvPr id="245" name="Google Shape;245;p5"/>
            <p:cNvSpPr/>
            <p:nvPr/>
          </p:nvSpPr>
          <p:spPr>
            <a:xfrm>
              <a:off x="538800" y="481950"/>
              <a:ext cx="1098000" cy="1098000"/>
            </a:xfrm>
            <a:prstGeom prst="ellipse">
              <a:avLst/>
            </a:prstGeom>
            <a:solidFill>
              <a:srgbClr val="FF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772800" y="715950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87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187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CONVERT THE APERTURE, FOCAL LENGTH BETWEEN DIFFERENT FORMAT(I.E APSC TO FULL FRAME. PHONE SENSOR TO APSC AND SO 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653800" y="481950"/>
              <a:ext cx="1098000" cy="1098000"/>
            </a:xfrm>
            <a:prstGeom prst="ellipse">
              <a:avLst/>
            </a:prstGeom>
            <a:solidFill>
              <a:srgbClr val="FF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887800" y="715950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302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2302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CALCULATE THE SHUTTER SPEED YOU SHOULD BE AT BULB SETTING WITH EXPOSURE COMPENSATION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768800" y="481950"/>
              <a:ext cx="1098000" cy="1098000"/>
            </a:xfrm>
            <a:prstGeom prst="ellipse">
              <a:avLst/>
            </a:prstGeom>
            <a:solidFill>
              <a:srgbClr val="FF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002800" y="715950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417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4417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CALCULATE THE MAXIMUM SHUTTER SPEED RECOMMEND FOR ASTROPHOTOGRAPHY BASE ON THE FOCAL LENGTH AND CAMERA FORMAT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883800" y="481950"/>
              <a:ext cx="1098000" cy="1098000"/>
            </a:xfrm>
            <a:prstGeom prst="ellipse">
              <a:avLst/>
            </a:prstGeom>
            <a:solidFill>
              <a:srgbClr val="FF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7117800" y="715950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532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6532800" y="1921950"/>
              <a:ext cx="18000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CALCULATE THE RECOMMEND SHUTTER SPEED FOR TAKING HANDHELD BASE ON THE FOCAL LENGTH AND CAMERA FORMAT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眼镜, 太阳镜, 有柄放大镜, 镜子&#10;&#10;描述已自动生成" id="265" name="Google Shape;265;p6"/>
          <p:cNvPicPr preferRelativeResize="0"/>
          <p:nvPr/>
        </p:nvPicPr>
        <p:blipFill rotWithShape="1">
          <a:blip r:embed="rId3">
            <a:alphaModFix amt="35000"/>
          </a:blip>
          <a:srcRect b="0" l="0" r="0"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267" name="Google Shape;267;p6"/>
          <p:cNvSpPr txBox="1"/>
          <p:nvPr>
            <p:ph idx="1" type="subTitle"/>
          </p:nvPr>
        </p:nvSpPr>
        <p:spPr>
          <a:xfrm>
            <a:off x="802386" y="3291840"/>
            <a:ext cx="5918454" cy="802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Similar app</a:t>
            </a:r>
            <a:endParaRPr/>
          </a:p>
        </p:txBody>
      </p:sp>
      <p:sp>
        <p:nvSpPr>
          <p:cNvPr id="273" name="Google Shape;273;p7"/>
          <p:cNvSpPr txBox="1"/>
          <p:nvPr>
            <p:ph idx="2" type="body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Instagram focuses on sharing of the pictures and videos.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People can use various filters on their photos.</a:t>
            </a:r>
            <a:endParaRPr/>
          </a:p>
        </p:txBody>
      </p:sp>
      <p:pic>
        <p:nvPicPr>
          <p:cNvPr descr="Image result for instagram" id="274" name="Google Shape;27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218" y="1508522"/>
            <a:ext cx="2605032" cy="258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type="title"/>
          </p:nvPr>
        </p:nvSpPr>
        <p:spPr>
          <a:xfrm>
            <a:off x="1088686" y="603391"/>
            <a:ext cx="3132383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20"/>
              <a:t>Our SYS Photo App Comparison</a:t>
            </a:r>
            <a:endParaRPr/>
          </a:p>
        </p:txBody>
      </p:sp>
      <p:sp>
        <p:nvSpPr>
          <p:cNvPr id="280" name="Google Shape;280;p8"/>
          <p:cNvSpPr txBox="1"/>
          <p:nvPr>
            <p:ph idx="1" type="body"/>
          </p:nvPr>
        </p:nvSpPr>
        <p:spPr>
          <a:xfrm>
            <a:off x="1088686" y="1511799"/>
            <a:ext cx="3129159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25"/>
              <a:t>The powerful and convenient tools for professional photographers and amateur photographers.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25"/>
              <a:t>Camera Gear Management and Camera Setting Calculator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25"/>
              <a:t>The App with weather information and celestial event reminder helps users to get high quality photos and study the knowledge of camera.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25"/>
              <a:t>It is a useful app.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25"/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88" y="604187"/>
            <a:ext cx="3495572" cy="349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d064330c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Significance</a:t>
            </a:r>
            <a:endParaRPr/>
          </a:p>
        </p:txBody>
      </p:sp>
      <p:sp>
        <p:nvSpPr>
          <p:cNvPr id="287" name="Google Shape;287;g41d064330c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tool for photographers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Combines many different functionalities into a single application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Allows photographer to quickly and easily access relevant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Take better, more consistent photographs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2019-09-05T16:27:22Z</dcterms:created>
  <dc:creator>minrui huang</dc:creator>
</cp:coreProperties>
</file>