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e89b6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e89b6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6e89afd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6e89afd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567a03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567a03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6e89afd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6e89afd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6e89af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6e89af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9010603f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9010603f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6e89afd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6e89af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6e89af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56e89af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6e89af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6e89af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6e89af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6e89af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6e89af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6e89af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e89afd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e89af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6e89af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6e89af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6e89afd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6e89afd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6e89b6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6e89b6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PhotoTK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Weather feature is the new feature worked on Spring2. We use </a:t>
            </a:r>
            <a:r>
              <a:rPr b="1" lang="en"/>
              <a:t>openweathermap</a:t>
            </a:r>
            <a:r>
              <a:rPr lang="en"/>
              <a:t>. We only used free function from the api. So the feature is limited. We </a:t>
            </a:r>
            <a:r>
              <a:rPr lang="en"/>
              <a:t>provide</a:t>
            </a:r>
            <a:r>
              <a:rPr lang="en"/>
              <a:t> </a:t>
            </a:r>
            <a:r>
              <a:rPr b="1" lang="en"/>
              <a:t>three different type of unit in temp</a:t>
            </a:r>
            <a:r>
              <a:rPr lang="en"/>
              <a:t>. Kelvin for the </a:t>
            </a:r>
            <a:r>
              <a:rPr lang="en"/>
              <a:t>scientist, F for American and C for everyone else lol. We also include</a:t>
            </a:r>
            <a:r>
              <a:rPr b="1" lang="en"/>
              <a:t> 5 day forecast.</a:t>
            </a:r>
            <a:endParaRPr b="1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25464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Celestial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sprint one, the celestial event page does not have a good interface design. I updated the interface and modified the layout. The checkbox which can save the status of special information sometimes had some errors on sprint one. Now it works well and has a clear interface.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32400" y="445025"/>
            <a:ext cx="39999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225" y="235525"/>
            <a:ext cx="2451401" cy="459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function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sprint two, I add a search function in celestial event page. This function can allow users to find the information they want efficiently. For example, if a user intend to know if there is a special celestial event today before taking a photography, this search function will be helpful. The user can type the date number to search the result. Now there are three kinds of celestial event.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025" y="126013"/>
            <a:ext cx="2343925" cy="478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369" y="126025"/>
            <a:ext cx="2380331" cy="47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 on Sprint 2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openweather API is a challenge.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keeps crashing when setting up child event listeners so it will be sync when some actions are done in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Facing lots of problems when making the class parcelable, so it can be wrapped up and throw into another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</a:t>
            </a:r>
            <a:r>
              <a:rPr lang="en"/>
              <a:t>accomplished</a:t>
            </a:r>
            <a:r>
              <a:rPr lang="en"/>
              <a:t> on Sprint3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Exif, search by the cities in forecast and about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Calculator, </a:t>
            </a:r>
            <a:r>
              <a:rPr lang="en"/>
              <a:t>Forgotten</a:t>
            </a:r>
            <a:r>
              <a:rPr lang="en"/>
              <a:t>/ Change password, Map location record and debug any potential bug.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a video and finish the website.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celestial event search function will be updated to work better in the future.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r>
              <a:rPr lang="en"/>
              <a:t> Cases: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208275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case 1: testing if long clicking an item in a list, the alert dialog of </a:t>
            </a:r>
            <a:r>
              <a:rPr lang="en"/>
              <a:t>"Delete the selected gear?" would pop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case 2: </a:t>
            </a:r>
            <a:r>
              <a:rPr lang="en"/>
              <a:t>This test case is to test the UI pages.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we test it the home pages is launch, then we test if the other activities launched when onclick. We choose exif as a sample. If the exif activity active onclick then the test case passed.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case 3: test if the checkbox is check for celestial event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 or Suggestion?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recap on our project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the photoTK that has ton of features in it, so photographer don’t need to download or use a lot of different apps, and do lots of research when trying use camera to take a </a:t>
            </a:r>
            <a:r>
              <a:rPr lang="en">
                <a:solidFill>
                  <a:srgbClr val="4A86E8"/>
                </a:solidFill>
              </a:rPr>
              <a:t>high quality photo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sprint 1 we managed to create a not functioning login feature by firebase and a very simple layout for UI with map feature and EXIF info of a photo.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Features including : map (geolocation record), weather, calculator, gear managements, EXIF info and celestial event.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accomplished on Spring 1(</a:t>
            </a:r>
            <a:r>
              <a:rPr lang="en"/>
              <a:t>Backlog)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7218" l="0" r="0" t="0"/>
          <a:stretch/>
        </p:blipFill>
        <p:spPr>
          <a:xfrm>
            <a:off x="311700" y="1234075"/>
            <a:ext cx="8520601" cy="19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 for Sprint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better looking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register/login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sign in/ out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gears management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/ update / delete gears in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c</a:t>
            </a:r>
            <a:r>
              <a:rPr lang="en"/>
              <a:t>elestial event searching feature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Registration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3999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 Forgotten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725" y="384939"/>
            <a:ext cx="2083175" cy="43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Gear Management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6804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this feature with firebase realtime database. This feature is to let users push camera gears info into our database: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gear by clicking “Add”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a gear by clicking a gear in the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a gear by long holding it. (shown at right)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now the database is shared and public, so adding a gear owner category can be for </a:t>
            </a:r>
            <a:r>
              <a:rPr lang="en"/>
              <a:t>letting other people to borrow from them or </a:t>
            </a:r>
            <a:r>
              <a:rPr lang="en"/>
              <a:t>showing off their gears, and also it’s easier to let other photographer know what kinda gear set to aim for.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550" y="1145375"/>
            <a:ext cx="1932000" cy="36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, UI and Navigation Bar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Sprint One we do not have a proper Home page no UI and No navigation bar to navigate between different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Sprint two we have a </a:t>
            </a:r>
            <a:r>
              <a:rPr b="1" lang="en"/>
              <a:t>proper home page</a:t>
            </a:r>
            <a:r>
              <a:rPr lang="en"/>
              <a:t>, and </a:t>
            </a:r>
            <a:r>
              <a:rPr b="1" lang="en"/>
              <a:t>unified UI</a:t>
            </a:r>
            <a:r>
              <a:rPr lang="en"/>
              <a:t> and a </a:t>
            </a:r>
            <a:r>
              <a:rPr b="1" lang="en"/>
              <a:t>bottom navigation</a:t>
            </a:r>
            <a:r>
              <a:rPr lang="en"/>
              <a:t> bar. I also add a </a:t>
            </a:r>
            <a:r>
              <a:rPr b="1" lang="en"/>
              <a:t>dark mode</a:t>
            </a:r>
            <a:r>
              <a:rPr lang="en"/>
              <a:t> into the system. Some android user can </a:t>
            </a:r>
            <a:r>
              <a:rPr lang="en"/>
              <a:t>benefit</a:t>
            </a:r>
            <a:r>
              <a:rPr lang="en"/>
              <a:t> the darkmode by turn on the darkmode in the phone system setting.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this design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 went for a </a:t>
            </a:r>
            <a:r>
              <a:rPr b="1" lang="en"/>
              <a:t>big icon design</a:t>
            </a:r>
            <a:r>
              <a:rPr lang="en"/>
              <a:t> with bottom navigation. The main reason we choose this design because it is easier to use than a hamburger style. Photographer offen face under harsh condition and some of than </a:t>
            </a:r>
            <a:r>
              <a:rPr b="1" lang="en"/>
              <a:t>could not used phone very well</a:t>
            </a:r>
            <a:r>
              <a:rPr lang="en"/>
              <a:t>. A big icon and always on the bottom navigation bar could help then </a:t>
            </a:r>
            <a:r>
              <a:rPr b="1" lang="en"/>
              <a:t>switch the function easily</a:t>
            </a:r>
            <a:r>
              <a:rPr lang="en"/>
              <a:t>. In addition big icon is </a:t>
            </a:r>
            <a:r>
              <a:rPr b="1" lang="en"/>
              <a:t>glove friendly</a:t>
            </a:r>
            <a:r>
              <a:rPr lang="en"/>
              <a:t>. So you can click the bottom with glove on without worried about </a:t>
            </a:r>
            <a:r>
              <a:rPr b="1" lang="en"/>
              <a:t>missing the click</a:t>
            </a:r>
            <a:r>
              <a:rPr lang="en"/>
              <a:t>.  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430" y="0"/>
            <a:ext cx="26912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10039" l="4150" r="0" t="0"/>
          <a:stretch/>
        </p:blipFill>
        <p:spPr>
          <a:xfrm>
            <a:off x="6897725" y="0"/>
            <a:ext cx="24834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Spring 2 I add the </a:t>
            </a:r>
            <a:r>
              <a:rPr b="1" lang="en"/>
              <a:t>spinner</a:t>
            </a:r>
            <a:r>
              <a:rPr lang="en"/>
              <a:t> to let user to pick which area of the exif they want to change. In addition I </a:t>
            </a:r>
            <a:r>
              <a:rPr b="1" lang="en"/>
              <a:t>unified the UI design</a:t>
            </a:r>
            <a:r>
              <a:rPr lang="en"/>
              <a:t>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150" y="0"/>
            <a:ext cx="271031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0" r="2334" t="0"/>
          <a:stretch/>
        </p:blipFill>
        <p:spPr>
          <a:xfrm>
            <a:off x="6007450" y="0"/>
            <a:ext cx="27103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