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SkyMap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Team Deathstar</a:t>
            </a:r>
            <a:r>
              <a:rPr lang="en" sz="22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(Team 3)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/>
              <a:t>Emma Batchelor, Lindsey Harris,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Joseph Noyes, Zein Sleiman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Overview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To calculate the position of stars, planets, and other space objects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Generate a map as a JPEG image of the sky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Shows position of various space objects relative to user location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Named stars and planets will have labels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Constellations will be labeled and be drawn with lines connecting each star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Implemented in Java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Schedule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3120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Sprint 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Setting up tools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Getting to know the project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CSV Reader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Software Development Plan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Sprint 2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Math formulas to 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Data Parser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Basic GUI implementation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642500" y="1105975"/>
            <a:ext cx="3120900" cy="350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lang="en"/>
              <a:t>Sprint 3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JPEG Generator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Drawing Functions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Architectural Design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Sprint 4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Demo Presentation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Advanced GUI Implementation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Sprint 5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Final Testing and Debugging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Presentation Preparations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 of Deliverables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Software Development Plan 			 - January 27, 2016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First Version of Backlog 				 - February 15, 2016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Architecture Design and Updated Backlog - March 2, 2016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Presentation of Preliminary GUI 		 	- March 28, 2016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Product Delivery 						 - April 20, 2016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Personnel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Everyone is assigned the role of Developer.  The Developer role encompasess the following tasks: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Customer Liaison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Designer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Programmer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Analyst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Software Lead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"/>
              <a:t>Software Tester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Zein: TrelloMaster, Joseph: GITMaster, Emma: GUI Expert, Lindsey: Lead Editor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The meeting moderator and recorder roles will be rotated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Scrum Master and Product Owner roles will also be rotated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Risk Management Plan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Astronomical Mathematics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Drawing Functions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Excessive Ambition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Cross-platform Difficulties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Lack of Instructor Approval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Scheduling Conflicts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Weather Conflicts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Team Member Leaving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Losing Tools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Apocalypse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Documents: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Software Dev Plan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Requirements Definition Doc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Software Design Doc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Software Test Plan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Presentations: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Presentation of Software Dev Plan (1/27)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Presentation of first version of Backlog (2/15)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Presentation of Architectural Design and updates to Backlog (3/2)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Presentation of Preliminary GUI Design (3/28)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Presentation of Final Product Delivery (4/18)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Milestones cont’d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Software: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Setting up dev tools: Trello, GIT, Google Calendar, IDEs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Learning 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Preliminary GUI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Writing astronomy formulas into Java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JPEG Generator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Drawing functions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Final version of GUI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/>
              <a:t>Questions you have, answer them we will.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