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840" r:id="rId1"/>
  </p:sldMasterIdLst>
  <p:notesMasterIdLst>
    <p:notesMasterId r:id="rId13"/>
  </p:notesMasterIdLst>
  <p:sldIdLst>
    <p:sldId id="256" r:id="rId2"/>
    <p:sldId id="260" r:id="rId3"/>
    <p:sldId id="262" r:id="rId4"/>
    <p:sldId id="264" r:id="rId5"/>
    <p:sldId id="265" r:id="rId6"/>
    <p:sldId id="263" r:id="rId7"/>
    <p:sldId id="261" r:id="rId8"/>
    <p:sldId id="257" r:id="rId9"/>
    <p:sldId id="258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33DCB-E0DB-4C79-8B1A-70EBB26C4992}" type="datetimeFigureOut">
              <a:rPr lang="en-US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BB709-3578-4C88-97BE-7FE2673EA72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8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BB709-3578-4C88-97BE-7FE2673EA72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47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BB709-3578-4C88-97BE-7FE2673EA72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9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BB709-3578-4C88-97BE-7FE2673EA72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2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BB709-3578-4C88-97BE-7FE2673EA72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97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BB709-3578-4C88-97BE-7FE2673EA72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83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BB709-3578-4C88-97BE-7FE2673EA72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83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BB709-3578-4C88-97BE-7FE2673EA72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BB709-3578-4C88-97BE-7FE2673EA72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9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BB709-3578-4C88-97BE-7FE2673EA72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89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BB709-3578-4C88-97BE-7FE2673EA72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4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BB709-3578-4C88-97BE-7FE2673EA72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7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8ABE3C1-DBE1-495D-B57B-2849774B866A}" type="datetimeFigureOut">
              <a:rPr lang="en-US" dirty="0"/>
              <a:t>3/7/2016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8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dirty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3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0578ACC-22D6-47C1-A373-4FD133E34F3C}" type="datetimeFigureOut">
              <a:rPr lang="en-US" dirty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58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2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9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5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61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63EFA5E-FA76-400D-B3DC-F0BA90E6D107}" type="datetimeFigureOut">
              <a:rPr lang="en-US" dirty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038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39305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1" r:id="rId1"/>
    <p:sldLayoutId id="2147484842" r:id="rId2"/>
    <p:sldLayoutId id="2147484843" r:id="rId3"/>
    <p:sldLayoutId id="2147484844" r:id="rId4"/>
    <p:sldLayoutId id="2147484845" r:id="rId5"/>
    <p:sldLayoutId id="2147484846" r:id="rId6"/>
    <p:sldLayoutId id="2147484847" r:id="rId7"/>
    <p:sldLayoutId id="2147484848" r:id="rId8"/>
    <p:sldLayoutId id="2147484849" r:id="rId9"/>
    <p:sldLayoutId id="2147484850" r:id="rId10"/>
    <p:sldLayoutId id="2147484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Architectural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564843"/>
                </a:solidFill>
                <a:latin typeface="Garamond"/>
              </a:rPr>
              <a:t>By: Jennifer Paulsen, Ina Carter, Maxwell Twente, Brandon Kibler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66" y="146178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pic>
        <p:nvPicPr>
          <p:cNvPr id="6" name="Picture 5" descr="DatabaseUML(trans)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979" y="1174626"/>
            <a:ext cx="8646118" cy="499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7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Backlog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Moved creating the Database to be concurrent with Controller in sprint 4</a:t>
            </a:r>
          </a:p>
          <a:p>
            <a:pPr lvl="1"/>
            <a:r>
              <a:rPr lang="en-US" sz="2400" dirty="0"/>
              <a:t>Allows us to fully test each piece as we develop</a:t>
            </a:r>
          </a:p>
          <a:p>
            <a:r>
              <a:rPr lang="en-US" sz="2400" dirty="0"/>
              <a:t>Added creation of UML diagrams</a:t>
            </a:r>
          </a:p>
          <a:p>
            <a:pPr lvl="1"/>
            <a:r>
              <a:rPr lang="en-US" sz="2400" dirty="0"/>
              <a:t>State diagrams</a:t>
            </a:r>
          </a:p>
          <a:p>
            <a:pPr lvl="1"/>
            <a:r>
              <a:rPr lang="en-US" sz="2400" dirty="0"/>
              <a:t>Controller</a:t>
            </a:r>
          </a:p>
          <a:p>
            <a:pPr lvl="1"/>
            <a:r>
              <a:rPr lang="en-US" sz="2400" dirty="0"/>
              <a:t>Database </a:t>
            </a:r>
          </a:p>
        </p:txBody>
      </p:sp>
    </p:spTree>
    <p:extLst>
      <p:ext uri="{BB962C8B-B14F-4D97-AF65-F5344CB8AC3E}">
        <p14:creationId xmlns:p14="http://schemas.microsoft.com/office/powerpoint/2010/main" val="323538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61494"/>
            <a:ext cx="11029976" cy="1609725"/>
          </a:xfrm>
        </p:spPr>
        <p:txBody>
          <a:bodyPr>
            <a:normAutofit/>
          </a:bodyPr>
          <a:lstStyle/>
          <a:p>
            <a:r>
              <a:rPr lang="en-US" dirty="0"/>
              <a:t>STATE  DIAGRAM - ADMINISTRATOR</a:t>
            </a:r>
          </a:p>
        </p:txBody>
      </p:sp>
      <p:pic>
        <p:nvPicPr>
          <p:cNvPr id="4" name="Picture 3" descr="Administrator.jpg"/>
          <p:cNvPicPr>
            <a:picLocks noChangeAspect="1"/>
          </p:cNvPicPr>
          <p:nvPr/>
        </p:nvPicPr>
        <p:blipFill>
          <a:blip r:embed="rId3"/>
          <a:srcRect l="44" t="3231" r="-153" b="7423"/>
          <a:stretch>
            <a:fillRect/>
          </a:stretch>
        </p:blipFill>
        <p:spPr>
          <a:xfrm>
            <a:off x="528033" y="1219565"/>
            <a:ext cx="11187102" cy="513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5400000">
            <a:off x="-3684398" y="2940673"/>
            <a:ext cx="9422621" cy="985147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latin typeface="Garamond" charset="0"/>
              </a:rPr>
              <a:t>STATE  DIAGRAM—OFFICE STAFF </a:t>
            </a:r>
            <a:endParaRPr lang="en-US" sz="2800" dirty="0">
              <a:latin typeface="Garamond" charset="0"/>
            </a:endParaRPr>
          </a:p>
        </p:txBody>
      </p:sp>
      <p:pic>
        <p:nvPicPr>
          <p:cNvPr id="8" name="Content Placeholder 7" descr="OfficeStaff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0315" y="411083"/>
            <a:ext cx="9040098" cy="5971577"/>
          </a:xfrm>
        </p:spPr>
      </p:pic>
    </p:spTree>
    <p:extLst>
      <p:ext uri="{BB962C8B-B14F-4D97-AF65-F5344CB8AC3E}">
        <p14:creationId xmlns:p14="http://schemas.microsoft.com/office/powerpoint/2010/main" val="308865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898" y="407938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/>
              <a:t>STATE DIAGRAM—NURSE</a:t>
            </a:r>
            <a:r>
              <a:rPr lang="en-US" sz="3200"/>
              <a:t> </a:t>
            </a:r>
            <a:endParaRPr lang="en-US" sz="3200" dirty="0"/>
          </a:p>
        </p:txBody>
      </p:sp>
      <p:pic>
        <p:nvPicPr>
          <p:cNvPr id="6" name="Picture 5" descr="Nur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6" y="1530760"/>
            <a:ext cx="11201110" cy="443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5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119192" y="550475"/>
            <a:ext cx="10058400" cy="1371600"/>
          </a:xfrm>
        </p:spPr>
        <p:txBody>
          <a:bodyPr>
            <a:normAutofit/>
          </a:bodyPr>
          <a:lstStyle/>
          <a:p>
            <a:r>
              <a:rPr lang="en-US" sz="3200">
                <a:latin typeface="Garamond" charset="0"/>
              </a:rPr>
              <a:t>STATE  DIAGRAM—DOCTOR </a:t>
            </a:r>
            <a:endParaRPr lang="en-US" sz="3200" dirty="0">
              <a:latin typeface="Garamond" charset="0"/>
            </a:endParaRPr>
          </a:p>
        </p:txBody>
      </p:sp>
      <p:pic>
        <p:nvPicPr>
          <p:cNvPr id="7" name="Picture 6" descr="Do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60" y="441959"/>
            <a:ext cx="10349158" cy="598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9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17931"/>
            <a:ext cx="10058400" cy="1371600"/>
          </a:xfrm>
        </p:spPr>
        <p:txBody>
          <a:bodyPr>
            <a:normAutofit/>
          </a:bodyPr>
          <a:lstStyle/>
          <a:p>
            <a:r>
              <a:rPr lang="en-US">
                <a:latin typeface="Garamond" charset="0"/>
              </a:rPr>
              <a:t>STATE  DIAGRAM - VOLUNTEER </a:t>
            </a:r>
            <a:endParaRPr lang="en-US" dirty="0">
              <a:latin typeface="Garamond" charset="0"/>
            </a:endParaRPr>
          </a:p>
        </p:txBody>
      </p:sp>
      <p:pic>
        <p:nvPicPr>
          <p:cNvPr id="10" name="Content Placeholder 9" descr="Volunte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639" y="1804766"/>
            <a:ext cx="11287908" cy="3687736"/>
          </a:xfrm>
        </p:spPr>
      </p:pic>
    </p:spTree>
    <p:extLst>
      <p:ext uri="{BB962C8B-B14F-4D97-AF65-F5344CB8AC3E}">
        <p14:creationId xmlns:p14="http://schemas.microsoft.com/office/powerpoint/2010/main" val="363750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05" y="281449"/>
            <a:ext cx="10058400" cy="1371600"/>
          </a:xfrm>
        </p:spPr>
        <p:txBody>
          <a:bodyPr/>
          <a:lstStyle/>
          <a:p>
            <a:r>
              <a:rPr lang="en-US"/>
              <a:t>CONTROLLER</a:t>
            </a:r>
            <a:endParaRPr lang="en-US" dirty="0"/>
          </a:p>
        </p:txBody>
      </p:sp>
      <p:pic>
        <p:nvPicPr>
          <p:cNvPr id="4" name="Picture 3" descr="ControllerUML(trans)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487" y="1379534"/>
            <a:ext cx="5545141" cy="52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3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84" y="149283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CONTROLLER—CURRENT USER</a:t>
            </a:r>
            <a:endParaRPr lang="en-US" dirty="0"/>
          </a:p>
        </p:txBody>
      </p:sp>
      <p:pic>
        <p:nvPicPr>
          <p:cNvPr id="6" name="Picture 5" descr="UserControllerUML(trans)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62" y="1342494"/>
            <a:ext cx="6809946" cy="53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2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890" y="274237"/>
            <a:ext cx="10797830" cy="1371600"/>
          </a:xfrm>
        </p:spPr>
        <p:txBody>
          <a:bodyPr>
            <a:normAutofit/>
          </a:bodyPr>
          <a:lstStyle/>
          <a:p>
            <a:r>
              <a:rPr lang="en-US"/>
              <a:t>CONTROLLER—PATIENT</a:t>
            </a:r>
            <a:endParaRPr lang="en-US" dirty="0"/>
          </a:p>
        </p:txBody>
      </p:sp>
      <p:pic>
        <p:nvPicPr>
          <p:cNvPr id="6" name="Picture 5" descr="PatientController(trans)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95" y="1338265"/>
            <a:ext cx="9567542" cy="522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59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</TotalTime>
  <Words>79</Words>
  <Application>Microsoft Office PowerPoint</Application>
  <PresentationFormat>Custom</PresentationFormat>
  <Paragraphs>29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Savon</vt:lpstr>
      <vt:lpstr>Architectural Design</vt:lpstr>
      <vt:lpstr>STATE  DIAGRAM - ADMINISTRATOR</vt:lpstr>
      <vt:lpstr>STATE  DIAGRAM—OFFICE STAFF </vt:lpstr>
      <vt:lpstr>STATE DIAGRAM—NURSE </vt:lpstr>
      <vt:lpstr>STATE  DIAGRAM—DOCTOR </vt:lpstr>
      <vt:lpstr>STATE  DIAGRAM - VOLUNTEER </vt:lpstr>
      <vt:lpstr>CONTROLLER</vt:lpstr>
      <vt:lpstr>CONTROLLER—CURRENT USER</vt:lpstr>
      <vt:lpstr>CONTROLLER—PATIENT</vt:lpstr>
      <vt:lpstr>DATABASE</vt:lpstr>
      <vt:lpstr>Backlog Updates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Paulsen</dc:creator>
  <cp:lastModifiedBy>Jennifer Paulsen</cp:lastModifiedBy>
  <cp:revision>25</cp:revision>
  <dcterms:created xsi:type="dcterms:W3CDTF">2015-09-21T23:12:49Z</dcterms:created>
  <dcterms:modified xsi:type="dcterms:W3CDTF">2016-03-07T18:28:39Z</dcterms:modified>
</cp:coreProperties>
</file>