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840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33DCB-E0DB-4C79-8B1A-70EBB26C4992}" type="datetimeFigureOut">
              <a:rPr lang="en-US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BB709-3578-4C88-97BE-7FE2673EA72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8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B709-3578-4C88-97BE-7FE2673EA72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4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B709-3578-4C88-97BE-7FE2673EA72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8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B709-3578-4C88-97BE-7FE2673EA72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B709-3578-4C88-97BE-7FE2673EA72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B709-3578-4C88-97BE-7FE2673EA72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9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BB709-3578-4C88-97BE-7FE2673EA72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9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8ABE3C1-DBE1-495D-B57B-2849774B866A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8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3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0578ACC-22D6-47C1-A373-4FD133E34F3C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58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2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9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5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6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63EFA5E-FA76-400D-B3DC-F0BA90E6D107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038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39305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1" r:id="rId1"/>
    <p:sldLayoutId id="2147484842" r:id="rId2"/>
    <p:sldLayoutId id="2147484843" r:id="rId3"/>
    <p:sldLayoutId id="2147484844" r:id="rId4"/>
    <p:sldLayoutId id="2147484845" r:id="rId5"/>
    <p:sldLayoutId id="2147484846" r:id="rId6"/>
    <p:sldLayoutId id="2147484847" r:id="rId7"/>
    <p:sldLayoutId id="2147484848" r:id="rId8"/>
    <p:sldLayoutId id="2147484849" r:id="rId9"/>
    <p:sldLayoutId id="2147484850" r:id="rId10"/>
    <p:sldLayoutId id="2147484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Architectural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564843"/>
                </a:solidFill>
                <a:latin typeface="Garamond"/>
              </a:rPr>
              <a:t>By: Jennifer Paulsen, Ina Carter, Maxwell Twente, Brandon Kibler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05" y="281449"/>
            <a:ext cx="10058400" cy="1371600"/>
          </a:xfrm>
        </p:spPr>
        <p:txBody>
          <a:bodyPr/>
          <a:lstStyle/>
          <a:p>
            <a:r>
              <a:rPr lang="en-US"/>
              <a:t>CONTROLLER</a:t>
            </a:r>
            <a:endParaRPr lang="en-US" dirty="0"/>
          </a:p>
        </p:txBody>
      </p:sp>
      <p:pic>
        <p:nvPicPr>
          <p:cNvPr id="4" name="Picture 3" descr="ControllerUML(trans)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487" y="1379534"/>
            <a:ext cx="5545141" cy="52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3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84" y="149283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CONTROLLER—GUI</a:t>
            </a:r>
          </a:p>
        </p:txBody>
      </p:sp>
      <p:pic>
        <p:nvPicPr>
          <p:cNvPr id="6" name="Picture 5" descr="UserControllerUML(trans)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62" y="1342494"/>
            <a:ext cx="6809946" cy="53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2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890" y="274237"/>
            <a:ext cx="10797830" cy="1371600"/>
          </a:xfrm>
        </p:spPr>
        <p:txBody>
          <a:bodyPr>
            <a:normAutofit/>
          </a:bodyPr>
          <a:lstStyle/>
          <a:p>
            <a:r>
              <a:rPr lang="en-US" dirty="0"/>
              <a:t>CONTROLLER—DATABASE</a:t>
            </a:r>
          </a:p>
        </p:txBody>
      </p:sp>
      <p:pic>
        <p:nvPicPr>
          <p:cNvPr id="6" name="Picture 5" descr="PatientController(trans)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95" y="1338265"/>
            <a:ext cx="9567542" cy="522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5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66" y="146178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pic>
        <p:nvPicPr>
          <p:cNvPr id="6" name="Picture 5" descr="DatabaseUML(trans)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979" y="1174626"/>
            <a:ext cx="8646118" cy="499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7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182" y="123487"/>
            <a:ext cx="10058400" cy="1609344"/>
          </a:xfrm>
        </p:spPr>
        <p:txBody>
          <a:bodyPr/>
          <a:lstStyle/>
          <a:p>
            <a:r>
              <a:rPr lang="en-US"/>
              <a:t>STATE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5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Savon</vt:lpstr>
      <vt:lpstr>Architectural Design</vt:lpstr>
      <vt:lpstr>CONTROLLER</vt:lpstr>
      <vt:lpstr>CONTROLLER—GUI</vt:lpstr>
      <vt:lpstr>CONTROLLER—DATABASE</vt:lpstr>
      <vt:lpstr>DATABASE</vt:lpstr>
      <vt:lpstr>STATE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6</cp:revision>
  <dcterms:created xsi:type="dcterms:W3CDTF">2015-09-21T23:12:49Z</dcterms:created>
  <dcterms:modified xsi:type="dcterms:W3CDTF">2016-03-01T07:35:36Z</dcterms:modified>
</cp:coreProperties>
</file>