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4" autoAdjust="0"/>
    <p:restoredTop sz="94660"/>
  </p:normalViewPr>
  <p:slideViewPr>
    <p:cSldViewPr snapToGrid="0">
      <p:cViewPr>
        <p:scale>
          <a:sx n="81" d="100"/>
          <a:sy n="81" d="100"/>
        </p:scale>
        <p:origin x="-174" y="-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271FFF-C7B9-498D-953B-8216AE0E4A63}" type="datetimeFigureOut">
              <a:rPr lang="en-US"/>
              <a:t>1/27/2016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4CDDB5-8AF5-4569-BA37-4C38542A454E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6236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4CDDB5-8AF5-4569-BA37-4C38542A454E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3246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4CDDB5-8AF5-4569-BA37-4C38542A454E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5523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4CDDB5-8AF5-4569-BA37-4C38542A454E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1551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4CDDB5-8AF5-4569-BA37-4C38542A454E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2349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4CDDB5-8AF5-4569-BA37-4C38542A454E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57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39250" y="801688"/>
            <a:ext cx="9194068" cy="2541587"/>
          </a:xfrm>
        </p:spPr>
        <p:txBody>
          <a:bodyPr>
            <a:normAutofit/>
          </a:bodyPr>
          <a:lstStyle/>
          <a:p>
            <a:r>
              <a:rPr lang="en-US" sz="6000" dirty="0"/>
              <a:t>Patient Information management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91440" rIns="91440" bIns="91440" rtlCol="0" anchor="t">
            <a:normAutofit/>
          </a:bodyPr>
          <a:lstStyle/>
          <a:p>
            <a:r>
              <a:rPr lang="en-US" dirty="0"/>
              <a:t>Team 6: Jennifer PaUlsEn, Max Twente, Brandon Kibler, Ina Carter</a:t>
            </a:r>
          </a:p>
        </p:txBody>
      </p:sp>
    </p:spTree>
    <p:extLst>
      <p:ext uri="{BB962C8B-B14F-4D97-AF65-F5344CB8AC3E}">
        <p14:creationId xmlns:p14="http://schemas.microsoft.com/office/powerpoint/2010/main" val="128632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 of project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Maintain current patient information </a:t>
            </a:r>
          </a:p>
          <a:p>
            <a:r>
              <a:rPr lang="en-US" dirty="0"/>
              <a:t>Available to doctors, nurses, office staff, and volunteers</a:t>
            </a:r>
          </a:p>
          <a:p>
            <a:r>
              <a:rPr lang="en-US" dirty="0"/>
              <a:t>Server accessible from multiple machines </a:t>
            </a:r>
          </a:p>
          <a:p>
            <a:r>
              <a:rPr lang="en-US" dirty="0"/>
              <a:t>Usable Graphical User Interface (GUI)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 descr="imageedit_42_4568208731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5370" y="2525243"/>
            <a:ext cx="3121342" cy="3122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715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Maintained detailed information on patients in or out of the hospital</a:t>
            </a:r>
          </a:p>
          <a:p>
            <a:r>
              <a:rPr lang="en-US" dirty="0"/>
              <a:t>Records must be maintained for five years</a:t>
            </a:r>
          </a:p>
          <a:p>
            <a:r>
              <a:rPr lang="en-US" dirty="0"/>
              <a:t>Grant access to patient information on a "need-to-know" basis </a:t>
            </a:r>
          </a:p>
        </p:txBody>
      </p:sp>
      <p:pic>
        <p:nvPicPr>
          <p:cNvPr id="5" name="Picture 4" descr="imageedit_42_4568208731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7350" y="2530627"/>
            <a:ext cx="3121342" cy="3122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76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Personnel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Jennifer Paulsen: Software lead and requirements analyst</a:t>
            </a:r>
          </a:p>
          <a:p>
            <a:r>
              <a:rPr lang="en-US" dirty="0"/>
              <a:t>Max Twente: GUI designer and programmer</a:t>
            </a:r>
          </a:p>
          <a:p>
            <a:r>
              <a:rPr lang="en-US" dirty="0"/>
              <a:t>Ina Carter: Database designer and programmer</a:t>
            </a:r>
          </a:p>
          <a:p>
            <a:r>
              <a:rPr lang="en-US" dirty="0"/>
              <a:t>Brandon Kibler: Customer liaison and testing lead</a:t>
            </a:r>
          </a:p>
        </p:txBody>
      </p:sp>
      <p:pic>
        <p:nvPicPr>
          <p:cNvPr id="4" name="Picture 3" descr="imageedit_42_4568208731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9706" y="2543281"/>
            <a:ext cx="3121342" cy="3122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382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management</a:t>
            </a:r>
          </a:p>
        </p:txBody>
      </p:sp>
      <p:pic>
        <p:nvPicPr>
          <p:cNvPr id="6" name="Picture 5" descr="Screen Shot 2016-01-27 at 9.38.12 A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5968" y="2187541"/>
            <a:ext cx="7878459" cy="33398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TextBox 8"/>
          <p:cNvSpPr txBox="1"/>
          <p:nvPr/>
        </p:nvSpPr>
        <p:spPr>
          <a:xfrm>
            <a:off x="9240554" y="2582918"/>
            <a:ext cx="2475971" cy="2554545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000" dirty="0"/>
              <a:t>1. Losing a member</a:t>
            </a:r>
          </a:p>
          <a:p>
            <a:r>
              <a:rPr lang="en-US" sz="2000" dirty="0"/>
              <a:t>2. Missed a requirement</a:t>
            </a:r>
          </a:p>
          <a:p>
            <a:r>
              <a:rPr lang="en-US" sz="2000" dirty="0"/>
              <a:t>3. Illness</a:t>
            </a:r>
          </a:p>
          <a:p>
            <a:r>
              <a:rPr lang="en-US" sz="2000" dirty="0"/>
              <a:t>4. Snowdays</a:t>
            </a:r>
          </a:p>
          <a:p>
            <a:r>
              <a:rPr lang="en-US" sz="2000" dirty="0"/>
              <a:t>5. Electrical Blackouts</a:t>
            </a:r>
          </a:p>
          <a:p>
            <a:r>
              <a:rPr lang="en-US" sz="2000" dirty="0"/>
              <a:t>6. Github site goes down</a:t>
            </a:r>
          </a:p>
        </p:txBody>
      </p:sp>
    </p:spTree>
    <p:extLst>
      <p:ext uri="{BB962C8B-B14F-4D97-AF65-F5344CB8AC3E}">
        <p14:creationId xmlns:p14="http://schemas.microsoft.com/office/powerpoint/2010/main" val="241408415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TF10001119</Template>
  <TotalTime>0</TotalTime>
  <Words>142</Words>
  <Application>Microsoft Office PowerPoint</Application>
  <PresentationFormat>Custom</PresentationFormat>
  <Paragraphs>28</Paragraphs>
  <Slides>5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Gallery</vt:lpstr>
      <vt:lpstr>Patient Information management system</vt:lpstr>
      <vt:lpstr>Purpose of project </vt:lpstr>
      <vt:lpstr>Objectives</vt:lpstr>
      <vt:lpstr>Personnel</vt:lpstr>
      <vt:lpstr>Risk management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Jennifer</dc:creator>
  <cp:lastModifiedBy>Jennifer</cp:lastModifiedBy>
  <cp:revision>9</cp:revision>
  <dcterms:created xsi:type="dcterms:W3CDTF">2016-01-13T19:04:32Z</dcterms:created>
  <dcterms:modified xsi:type="dcterms:W3CDTF">2016-01-27T23:14:20Z</dcterms:modified>
</cp:coreProperties>
</file>