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276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A7EC65A-B772-4DF9-AFB0-89A0820C1657}" type="datetime1">
              <a:rPr lang="en-US"/>
              <a:pPr lvl="0"/>
              <a:t>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2AF9D76-FB6F-4BD4-846E-C1AF9CB4B2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4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6FF613A1-B136-4C21-BEFA-F431C18FA39D}" type="slidenum"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600C9E09-C012-42E0-A406-C175BC2187FD}" type="slidenum"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57368DE-9646-42A4-AE72-B54549957FB8}" type="slidenum"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ADB68048-DEE2-4AF4-8C58-A0403FB091B2}" type="slidenum"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887EAF62-18A4-4BFC-B532-F92035BA4AF4}" type="slidenum"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2416503" y="329302"/>
            <a:ext cx="4973915" cy="30920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1437665" y="798975"/>
            <a:ext cx="811017" cy="503578"/>
          </a:xfrm>
        </p:spPr>
        <p:txBody>
          <a:bodyPr/>
          <a:lstStyle>
            <a:lvl1pPr>
              <a:defRPr/>
            </a:lvl1pPr>
          </a:lstStyle>
          <a:p>
            <a:pPr lvl="0"/>
            <a:fld id="{A9034AC1-90C9-4A06-A6C2-37241E7F1D8C}" type="slidenum">
              <a:t>‹#›</a:t>
            </a:fld>
            <a:endParaRPr lang="en-US"/>
          </a:p>
        </p:txBody>
      </p:sp>
      <p:cxnSp>
        <p:nvCxnSpPr>
          <p:cNvPr id="4" name="Straight Connector 14"/>
          <p:cNvCxnSpPr/>
          <p:nvPr/>
        </p:nvCxnSpPr>
        <p:spPr>
          <a:xfrm>
            <a:off x="2417783" y="3528541"/>
            <a:ext cx="8637066" cy="0"/>
          </a:xfrm>
          <a:prstGeom prst="straightConnector1">
            <a:avLst/>
          </a:prstGeom>
          <a:noFill/>
          <a:ln w="31747">
            <a:solidFill>
              <a:srgbClr val="B71E42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821899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F477F1-141C-4555-823F-73DD5AC0D376}" type="slidenum">
              <a:t>‹#›</a:t>
            </a:fld>
            <a:endParaRPr lang="en-US"/>
          </a:p>
        </p:txBody>
      </p:sp>
      <p:cxnSp>
        <p:nvCxnSpPr>
          <p:cNvPr id="4" name="Straight Connector 25"/>
          <p:cNvCxnSpPr/>
          <p:nvPr/>
        </p:nvCxnSpPr>
        <p:spPr>
          <a:xfrm>
            <a:off x="1453896" y="1847088"/>
            <a:ext cx="9607518" cy="0"/>
          </a:xfrm>
          <a:prstGeom prst="straightConnector1">
            <a:avLst/>
          </a:prstGeom>
          <a:noFill/>
          <a:ln w="31747">
            <a:solidFill>
              <a:srgbClr val="B71E42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009578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B1CB3D-911F-4ADD-95D9-CA453F4393BC}" type="slidenum">
              <a:t>‹#›</a:t>
            </a:fld>
            <a:endParaRPr lang="en-US"/>
          </a:p>
        </p:txBody>
      </p:sp>
      <p:cxnSp>
        <p:nvCxnSpPr>
          <p:cNvPr id="4" name="Straight Connector 14"/>
          <p:cNvCxnSpPr/>
          <p:nvPr/>
        </p:nvCxnSpPr>
        <p:spPr>
          <a:xfrm>
            <a:off x="9439113" y="798975"/>
            <a:ext cx="0" cy="4659883"/>
          </a:xfrm>
          <a:prstGeom prst="straightConnector1">
            <a:avLst/>
          </a:prstGeom>
          <a:noFill/>
          <a:ln w="31747">
            <a:solidFill>
              <a:srgbClr val="B71E42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878178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32E0C9-7D8D-456C-A92C-3D9CF209C414}" type="slidenum">
              <a:t>‹#›</a:t>
            </a:fld>
            <a:endParaRPr lang="en-US"/>
          </a:p>
        </p:txBody>
      </p:sp>
      <p:cxnSp>
        <p:nvCxnSpPr>
          <p:cNvPr id="4" name="Straight Connector 32"/>
          <p:cNvCxnSpPr/>
          <p:nvPr/>
        </p:nvCxnSpPr>
        <p:spPr>
          <a:xfrm>
            <a:off x="1453896" y="1847088"/>
            <a:ext cx="9607518" cy="0"/>
          </a:xfrm>
          <a:prstGeom prst="straightConnector1">
            <a:avLst/>
          </a:prstGeom>
          <a:noFill/>
          <a:ln w="31747">
            <a:solidFill>
              <a:srgbClr val="B71E42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109963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BA7F98-402E-46ED-81B4-79EBCB63E0B7}" type="slidenum">
              <a:t>‹#›</a:t>
            </a:fld>
            <a:endParaRPr lang="en-US"/>
          </a:p>
        </p:txBody>
      </p:sp>
      <p:cxnSp>
        <p:nvCxnSpPr>
          <p:cNvPr id="4" name="Straight Connector 14"/>
          <p:cNvCxnSpPr/>
          <p:nvPr/>
        </p:nvCxnSpPr>
        <p:spPr>
          <a:xfrm>
            <a:off x="1454243" y="3804982"/>
            <a:ext cx="8630445" cy="0"/>
          </a:xfrm>
          <a:prstGeom prst="straightConnector1">
            <a:avLst/>
          </a:prstGeom>
          <a:noFill/>
          <a:ln w="31747">
            <a:solidFill>
              <a:srgbClr val="B71E42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429823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3C4554-C036-45CC-95D6-73641B3400F1}" type="datetime1">
              <a:rPr lang="en-US"/>
              <a:pPr lvl="0"/>
              <a:t>1/27/2016</a:t>
            </a:fld>
            <a:endParaRPr lang="en-US"/>
          </a:p>
        </p:txBody>
      </p:sp>
      <p:sp>
        <p:nvSpPr>
          <p:cNvPr id="3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F9EC74-C5B5-4D2E-812A-B58F08AB4364}" type="slidenum">
              <a:t>‹#›</a:t>
            </a:fld>
            <a:endParaRPr lang="en-US"/>
          </a:p>
        </p:txBody>
      </p:sp>
      <p:cxnSp>
        <p:nvCxnSpPr>
          <p:cNvPr id="5" name="Straight Connector 34"/>
          <p:cNvCxnSpPr/>
          <p:nvPr/>
        </p:nvCxnSpPr>
        <p:spPr>
          <a:xfrm>
            <a:off x="1453896" y="1847088"/>
            <a:ext cx="9607518" cy="0"/>
          </a:xfrm>
          <a:prstGeom prst="straightConnector1">
            <a:avLst/>
          </a:prstGeom>
          <a:noFill/>
          <a:ln w="31747">
            <a:solidFill>
              <a:srgbClr val="B71E42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828806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 txBox="1">
            <a:spLocks noGrp="1"/>
          </p:cNvSpPr>
          <p:nvPr>
            <p:ph type="body" idx="1"/>
          </p:nvPr>
        </p:nvSpPr>
        <p:spPr>
          <a:xfrm>
            <a:off x="6412358" y="2023000"/>
            <a:ext cx="4645152" cy="802239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200" cap="all">
                <a:solidFill>
                  <a:srgbClr val="B71E4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5"/>
          <p:cNvSpPr txBox="1">
            <a:spLocks noGrp="1"/>
          </p:cNvSpPr>
          <p:nvPr>
            <p:ph idx="2"/>
          </p:nvPr>
        </p:nvSpPr>
        <p:spPr>
          <a:xfrm>
            <a:off x="6412358" y="2821490"/>
            <a:ext cx="4645152" cy="263736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46003C-CCA4-4E9A-A667-F32124A84F07}" type="datetime1">
              <a:rPr lang="en-US"/>
              <a:pPr lvl="0"/>
              <a:t>1/27/2016</a:t>
            </a:fld>
            <a:endParaRPr lang="en-US"/>
          </a:p>
        </p:txBody>
      </p:sp>
      <p:sp>
        <p:nvSpPr>
          <p:cNvPr id="5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728DEC-1918-4C8C-9556-DAC4B3246823}" type="slidenum">
              <a:t>‹#›</a:t>
            </a:fld>
            <a:endParaRPr lang="en-US"/>
          </a:p>
        </p:txBody>
      </p:sp>
      <p:cxnSp>
        <p:nvCxnSpPr>
          <p:cNvPr id="7" name="Straight Connector 28"/>
          <p:cNvCxnSpPr/>
          <p:nvPr/>
        </p:nvCxnSpPr>
        <p:spPr>
          <a:xfrm>
            <a:off x="1453896" y="1847088"/>
            <a:ext cx="9607518" cy="0"/>
          </a:xfrm>
          <a:prstGeom prst="straightConnector1">
            <a:avLst/>
          </a:prstGeom>
          <a:noFill/>
          <a:ln w="31747">
            <a:solidFill>
              <a:srgbClr val="B71E42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93617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D07DAD-1524-478B-9D60-02AAFC5DB3D2}" type="slidenum">
              <a:t>‹#›</a:t>
            </a:fld>
            <a:endParaRPr lang="en-US"/>
          </a:p>
        </p:txBody>
      </p:sp>
      <p:cxnSp>
        <p:nvCxnSpPr>
          <p:cNvPr id="3" name="Straight Connector 24"/>
          <p:cNvCxnSpPr/>
          <p:nvPr/>
        </p:nvCxnSpPr>
        <p:spPr>
          <a:xfrm>
            <a:off x="1453896" y="1847088"/>
            <a:ext cx="9607518" cy="0"/>
          </a:xfrm>
          <a:prstGeom prst="straightConnector1">
            <a:avLst/>
          </a:prstGeom>
          <a:noFill/>
          <a:ln w="31747">
            <a:solidFill>
              <a:srgbClr val="B71E42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122617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172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77F43B-A799-48F8-9F2E-8B78983BBF7F}" type="datetime1">
              <a:rPr lang="en-US"/>
              <a:pPr lvl="0"/>
              <a:t>1/27/2016</a:t>
            </a:fld>
            <a:endParaRPr lang="en-US"/>
          </a:p>
        </p:txBody>
      </p:sp>
      <p:sp>
        <p:nvSpPr>
          <p:cNvPr id="3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EAEB5-730E-4194-B3D5-9E5D06F8B232}" type="slidenum">
              <a:t>‹#›</a:t>
            </a:fld>
            <a:endParaRPr lang="en-US"/>
          </a:p>
        </p:txBody>
      </p:sp>
      <p:cxnSp>
        <p:nvCxnSpPr>
          <p:cNvPr id="5" name="Straight Connector 16"/>
          <p:cNvCxnSpPr/>
          <p:nvPr/>
        </p:nvCxnSpPr>
        <p:spPr>
          <a:xfrm>
            <a:off x="1448281" y="3205493"/>
            <a:ext cx="3269492" cy="0"/>
          </a:xfrm>
          <a:prstGeom prst="straightConnector1">
            <a:avLst/>
          </a:prstGeom>
          <a:noFill/>
          <a:ln w="31747">
            <a:solidFill>
              <a:srgbClr val="B71E42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722896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 noGrp="1"/>
          </p:cNvSpPr>
          <p:nvPr>
            <p:ph type="body" idx="2"/>
          </p:nvPr>
        </p:nvSpPr>
        <p:spPr>
          <a:xfrm>
            <a:off x="1450329" y="3145993"/>
            <a:ext cx="5524402" cy="2003743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4"/>
          <p:cNvSpPr txBox="1">
            <a:spLocks noGrp="1"/>
          </p:cNvSpPr>
          <p:nvPr>
            <p:ph type="dt" sz="half" idx="7"/>
          </p:nvPr>
        </p:nvSpPr>
        <p:spPr>
          <a:xfrm>
            <a:off x="1447385" y="5469858"/>
            <a:ext cx="5527346" cy="320122"/>
          </a:xfrm>
        </p:spPr>
        <p:txBody>
          <a:bodyPr/>
          <a:lstStyle>
            <a:lvl1pPr algn="l">
              <a:defRPr/>
            </a:lvl1pPr>
          </a:lstStyle>
          <a:p>
            <a:pPr lvl="0"/>
            <a:fld id="{763B542D-9133-4CE9-8952-9A1E6EDA6423}" type="datetime1">
              <a:rPr lang="en-US"/>
              <a:pPr lvl="0"/>
              <a:t>1/27/2016</a:t>
            </a:fld>
            <a:endParaRPr lang="en-US"/>
          </a:p>
        </p:txBody>
      </p:sp>
      <p:sp>
        <p:nvSpPr>
          <p:cNvPr id="4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1447385" y="318640"/>
            <a:ext cx="5541007" cy="32092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2E72F2-ABAA-4364-9D06-A0BCD5DA93AA}" type="slidenum">
              <a:t>‹#›</a:t>
            </a:fld>
            <a:endParaRPr lang="en-US"/>
          </a:p>
        </p:txBody>
      </p:sp>
      <p:cxnSp>
        <p:nvCxnSpPr>
          <p:cNvPr id="6" name="Straight Connector 30"/>
          <p:cNvCxnSpPr/>
          <p:nvPr/>
        </p:nvCxnSpPr>
        <p:spPr>
          <a:xfrm>
            <a:off x="1447385" y="3143606"/>
            <a:ext cx="5527347" cy="0"/>
          </a:xfrm>
          <a:prstGeom prst="straightConnector1">
            <a:avLst/>
          </a:prstGeom>
          <a:noFill/>
          <a:ln w="31747">
            <a:solidFill>
              <a:srgbClr val="B71E42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288260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13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Placeholder 1"/>
          <p:cNvSpPr txBox="1">
            <a:spLocks noGrp="1"/>
          </p:cNvSpPr>
          <p:nvPr>
            <p:ph type="title"/>
          </p:nvPr>
        </p:nvSpPr>
        <p:spPr>
          <a:xfrm>
            <a:off x="1451582" y="804516"/>
            <a:ext cx="9603275" cy="10492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1"/>
          </p:nvPr>
        </p:nvSpPr>
        <p:spPr>
          <a:xfrm>
            <a:off x="1451582" y="2015730"/>
            <a:ext cx="9603275" cy="34506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7554141" y="330372"/>
            <a:ext cx="3500716" cy="3092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898989"/>
                </a:solidFill>
                <a:uFillTx/>
                <a:latin typeface="Gill Sans MT"/>
              </a:defRPr>
            </a:lvl1pPr>
          </a:lstStyle>
          <a:p>
            <a:pPr lvl="0"/>
            <a:fld id="{A0F78C8F-0C5E-49DC-AB62-A90BF0D127A2}" type="datetime1">
              <a:rPr lang="en-US"/>
              <a:pPr lvl="0"/>
              <a:t>1/27/2016</a:t>
            </a:fld>
            <a:endParaRPr lang="en-US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451582" y="329302"/>
            <a:ext cx="5938835" cy="3092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898989"/>
                </a:solidFill>
                <a:uFillTx/>
                <a:latin typeface="Gill Sans MT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480060" y="798975"/>
            <a:ext cx="811017" cy="50357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800" b="0" i="0" u="none" strike="noStrike" kern="1200" cap="none" spc="0" baseline="0">
                <a:solidFill>
                  <a:srgbClr val="B71E42"/>
                </a:solidFill>
                <a:uFillTx/>
                <a:latin typeface="Gill Sans MT"/>
              </a:defRPr>
            </a:lvl1pPr>
          </a:lstStyle>
          <a:p>
            <a:pPr lvl="0"/>
            <a:fld id="{A8A0A007-E690-42D7-8A46-E9248CDD305F}" type="slidenum">
              <a:t>‹#›</a:t>
            </a:fld>
            <a:endParaRPr lang="en-US"/>
          </a:p>
        </p:txBody>
      </p:sp>
      <p:cxnSp>
        <p:nvCxnSpPr>
          <p:cNvPr id="9" name="Straight Connector 9"/>
          <p:cNvCxnSpPr/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>
            <a:solidFill>
              <a:srgbClr val="000001">
                <a:alpha val="20000"/>
              </a:srgbClr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200" b="0" i="0" u="none" strike="noStrike" kern="1200" cap="all" spc="0" baseline="0">
          <a:solidFill>
            <a:srgbClr val="000000"/>
          </a:solidFill>
          <a:uFillTx/>
          <a:latin typeface="Gill Sans MT"/>
        </a:defRPr>
      </a:lvl1pPr>
    </p:titleStyle>
    <p:bodyStyle>
      <a:lvl1pPr marL="228600" marR="0" lvl="0" indent="-228600" algn="l" defTabSz="914400" rtl="0" fontAlgn="auto" hangingPunct="1">
        <a:lnSpc>
          <a:spcPct val="120000"/>
        </a:lnSpc>
        <a:spcBef>
          <a:spcPts val="1000"/>
        </a:spcBef>
        <a:spcAft>
          <a:spcPts val="0"/>
        </a:spcAft>
        <a:buClr>
          <a:srgbClr val="B71E42"/>
        </a:buClr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Gill Sans MT"/>
        </a:defRPr>
      </a:lvl1pPr>
      <a:lvl2pPr marL="685800" marR="0" lvl="1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B71E42"/>
        </a:buClr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Gill Sans MT"/>
        </a:defRPr>
      </a:lvl2pPr>
      <a:lvl3pPr marL="1143000" marR="0" lvl="2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B71E42"/>
        </a:buClr>
        <a:buSzPct val="100000"/>
        <a:buFont typeface="Arial" pitchFamily="34"/>
        <a:buChar char="•"/>
        <a:tabLst/>
        <a:defRPr lang="en-US" sz="1600" b="0" i="0" u="none" strike="noStrike" kern="1200" cap="none" spc="0" baseline="0">
          <a:solidFill>
            <a:srgbClr val="000000"/>
          </a:solidFill>
          <a:uFillTx/>
          <a:latin typeface="Gill Sans MT"/>
        </a:defRPr>
      </a:lvl3pPr>
      <a:lvl4pPr marL="1600200" marR="0" lvl="3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B71E42"/>
        </a:buClr>
        <a:buSzPct val="100000"/>
        <a:buFont typeface="Arial" pitchFamily="34"/>
        <a:buChar char="•"/>
        <a:tabLst/>
        <a:defRPr lang="en-US" sz="1400" b="0" i="0" u="none" strike="noStrike" kern="1200" cap="none" spc="0" baseline="0">
          <a:solidFill>
            <a:srgbClr val="000000"/>
          </a:solidFill>
          <a:uFillTx/>
          <a:latin typeface="Gill Sans MT"/>
        </a:defRPr>
      </a:lvl4pPr>
      <a:lvl5pPr marL="2057400" marR="0" lvl="4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B71E42"/>
        </a:buClr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Gill Sans MT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2417783" y="152400"/>
            <a:ext cx="8637074" cy="3191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0" anchor="b" anchorCtr="0" compatLnSpc="1">
            <a:normAutofit fontScale="90000"/>
          </a:bodyPr>
          <a:lstStyle/>
          <a:p>
            <a:pPr lvl="0"/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/>
              <a:t/>
            </a:r>
            <a:br>
              <a:rPr lang="en-US" sz="6600"/>
            </a:br>
            <a:r>
              <a:rPr lang="en-US" sz="6600" smtClean="0"/>
              <a:t>Patient </a:t>
            </a:r>
            <a:br>
              <a:rPr lang="en-US" sz="6600" smtClean="0"/>
            </a:br>
            <a:r>
              <a:rPr lang="en-US" sz="6600" smtClean="0"/>
              <a:t>information </a:t>
            </a:r>
            <a:r>
              <a:rPr lang="en-US" sz="6600"/>
              <a:t>management </a:t>
            </a:r>
            <a:r>
              <a:rPr lang="en-US" sz="6600" smtClean="0"/>
              <a:t/>
            </a:r>
            <a:br>
              <a:rPr lang="en-US" sz="6600" smtClean="0"/>
            </a:br>
            <a:r>
              <a:rPr lang="en-US" sz="6600" smtClean="0"/>
              <a:t>system</a:t>
            </a:r>
            <a:endParaRPr lang="en-US" sz="6600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2417783" y="3531202"/>
            <a:ext cx="8637074" cy="9776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 compatLnSpc="1"/>
          <a:lstStyle/>
          <a:p>
            <a:pPr marL="0" lvl="0" indent="0">
              <a:buNone/>
            </a:pPr>
            <a:r>
              <a:rPr lang="en-US" sz="1800" cap="all"/>
              <a:t>Team 6: Jennifer Paulson, Max Twente, Brandon Kibler, Ina Carter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51582" y="804516"/>
            <a:ext cx="9603275" cy="10492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Purpose of project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51582" y="2015730"/>
            <a:ext cx="9603275" cy="34506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Maintain current patient information </a:t>
            </a:r>
          </a:p>
          <a:p>
            <a:pPr lvl="0"/>
            <a:r>
              <a:rPr lang="en-US"/>
              <a:t>Available to doctors, nurses, office staff, and volunteers</a:t>
            </a:r>
          </a:p>
          <a:p>
            <a:pPr lvl="0"/>
            <a:r>
              <a:rPr lang="en-US"/>
              <a:t>Server accessible from multiple machines </a:t>
            </a:r>
          </a:p>
          <a:p>
            <a:pPr lvl="0"/>
            <a:r>
              <a:rPr lang="en-US"/>
              <a:t>Usable Graphical User Interface (GUI)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pic>
        <p:nvPicPr>
          <p:cNvPr id="4" name="Picture 6" descr="imageedit_42_456820873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365" y="2525243"/>
            <a:ext cx="3121340" cy="3122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51582" y="804516"/>
            <a:ext cx="9603275" cy="10492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Objectives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51582" y="2015730"/>
            <a:ext cx="9603275" cy="34506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Maintained detailed information on patients in or out of the hospital</a:t>
            </a:r>
          </a:p>
          <a:p>
            <a:pPr lvl="0"/>
            <a:r>
              <a:rPr lang="en-US"/>
              <a:t>Records must be maintained for five years</a:t>
            </a:r>
          </a:p>
          <a:p>
            <a:pPr lvl="0"/>
            <a:r>
              <a:rPr lang="en-US"/>
              <a:t>Grant access to patient information on a "need-to-know" basis </a:t>
            </a:r>
          </a:p>
        </p:txBody>
      </p:sp>
      <p:pic>
        <p:nvPicPr>
          <p:cNvPr id="4" name="Picture 4" descr="imageedit_42_456820873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347" y="2530629"/>
            <a:ext cx="3121340" cy="3122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51582" y="804516"/>
            <a:ext cx="9603275" cy="10492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Personnel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51582" y="2015730"/>
            <a:ext cx="9603275" cy="34506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Jennifer Paulson: Software lead and requirements analyst</a:t>
            </a:r>
          </a:p>
          <a:p>
            <a:pPr lvl="0"/>
            <a:r>
              <a:rPr lang="en-US"/>
              <a:t>Max Twente: GUI designer and programmer</a:t>
            </a:r>
          </a:p>
          <a:p>
            <a:pPr lvl="0"/>
            <a:r>
              <a:rPr lang="en-US"/>
              <a:t>Ina Carter: database designer and programmer</a:t>
            </a:r>
          </a:p>
          <a:p>
            <a:pPr lvl="0"/>
            <a:r>
              <a:rPr lang="en-US"/>
              <a:t>Brandon Kibler: customer liaison and testing lead</a:t>
            </a:r>
          </a:p>
        </p:txBody>
      </p:sp>
      <p:pic>
        <p:nvPicPr>
          <p:cNvPr id="4" name="Picture 3" descr="imageedit_42_456820873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701" y="2543284"/>
            <a:ext cx="3121340" cy="3122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51582" y="804516"/>
            <a:ext cx="9603275" cy="10492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Risk management</a:t>
            </a:r>
          </a:p>
        </p:txBody>
      </p:sp>
      <p:pic>
        <p:nvPicPr>
          <p:cNvPr id="3" name="Picture 5" descr="Screen Shot 2016-01-27 at 9.38.12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969" y="2187537"/>
            <a:ext cx="7878461" cy="3339827"/>
          </a:xfrm>
          <a:prstGeom prst="rect">
            <a:avLst/>
          </a:prstGeom>
          <a:noFill/>
          <a:ln>
            <a:noFill/>
          </a:ln>
          <a:effectLst>
            <a:outerShdw dist="139699" dir="2700000" algn="tl">
              <a:srgbClr val="333333">
                <a:alpha val="65000"/>
              </a:srgbClr>
            </a:outerShdw>
          </a:effectLst>
        </p:spPr>
      </p:pic>
      <p:sp>
        <p:nvSpPr>
          <p:cNvPr id="4" name="TextBox 8"/>
          <p:cNvSpPr txBox="1"/>
          <p:nvPr/>
        </p:nvSpPr>
        <p:spPr>
          <a:xfrm>
            <a:off x="9240551" y="2582914"/>
            <a:ext cx="2475966" cy="25545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1. Losing a member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2. Missed a requirement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3. Illness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4. Snowdays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5. Electrical Blackouts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6. Github site goes down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1</TotalTime>
  <Words>138</Words>
  <Application>Microsoft Office PowerPoint</Application>
  <PresentationFormat>On-screen Show (4:3)</PresentationFormat>
  <Paragraphs>28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Gallery</vt:lpstr>
      <vt:lpstr>  Patient  information management  system</vt:lpstr>
      <vt:lpstr>Purpose of project </vt:lpstr>
      <vt:lpstr>Objectives</vt:lpstr>
      <vt:lpstr>Personnel</vt:lpstr>
      <vt:lpstr>Risk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kibler</dc:creator>
  <cp:lastModifiedBy>brandon</cp:lastModifiedBy>
  <cp:revision>7</cp:revision>
  <dcterms:created xsi:type="dcterms:W3CDTF">2016-01-13T19:04:32Z</dcterms:created>
  <dcterms:modified xsi:type="dcterms:W3CDTF">2016-01-27T20:25:47Z</dcterms:modified>
</cp:coreProperties>
</file>