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71FFF-C7B9-498D-953B-8216AE0E4A63}" type="datetimeFigureOut">
              <a:rPr lang="en-US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CDDB5-8AF5-4569-BA37-4C38542A454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CDDB5-8AF5-4569-BA37-4C38542A454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2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CDDB5-8AF5-4569-BA37-4C38542A454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CDDB5-8AF5-4569-BA37-4C38542A454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5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CDDB5-8AF5-4569-BA37-4C38542A454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CDDB5-8AF5-4569-BA37-4C38542A454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9250" y="801688"/>
            <a:ext cx="9194068" cy="2541587"/>
          </a:xfrm>
        </p:spPr>
        <p:txBody>
          <a:bodyPr>
            <a:normAutofit/>
          </a:bodyPr>
          <a:lstStyle/>
          <a:p>
            <a:r>
              <a:rPr lang="en-US" sz="6000" dirty="0"/>
              <a:t>Patient Information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Team 6: Jennifer PaUlsEn, Max Twente, Brandon Kibler, Ina Carter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current patient information </a:t>
            </a:r>
          </a:p>
          <a:p>
            <a:r>
              <a:rPr lang="en-US" dirty="0"/>
              <a:t>Available to doctors, nurses, office staff, and volunteers</a:t>
            </a:r>
          </a:p>
          <a:p>
            <a:r>
              <a:rPr lang="en-US" dirty="0"/>
              <a:t>Server accessible from multiple machines </a:t>
            </a:r>
          </a:p>
          <a:p>
            <a:r>
              <a:rPr lang="en-US" dirty="0"/>
              <a:t>Usable Graphical User Interface (GUI)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imageedit_42_456820873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370" y="2525243"/>
            <a:ext cx="3121342" cy="3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Maintained detailed information on patients in or out of the hospital</a:t>
            </a:r>
          </a:p>
          <a:p>
            <a:r>
              <a:rPr lang="en-US" dirty="0"/>
              <a:t>Records must be maintained for five years</a:t>
            </a:r>
          </a:p>
          <a:p>
            <a:r>
              <a:rPr lang="en-US" dirty="0"/>
              <a:t>Grant access to patient information on a "need-to-know" basis </a:t>
            </a:r>
          </a:p>
        </p:txBody>
      </p:sp>
      <p:pic>
        <p:nvPicPr>
          <p:cNvPr id="5" name="Picture 4" descr="imageedit_42_456820873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350" y="2530627"/>
            <a:ext cx="3121342" cy="3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Jennifer Paulsen: Software lead and requirements analyst</a:t>
            </a:r>
          </a:p>
          <a:p>
            <a:r>
              <a:rPr lang="en-US" dirty="0"/>
              <a:t>Max Twente: GUI designer and programmer</a:t>
            </a:r>
          </a:p>
          <a:p>
            <a:r>
              <a:rPr lang="en-US" dirty="0"/>
              <a:t>Ina Carter: Database designer and programmer</a:t>
            </a:r>
          </a:p>
          <a:p>
            <a:r>
              <a:rPr lang="en-US" dirty="0"/>
              <a:t>Brandon Kibler: Customer liaison and testing lead</a:t>
            </a:r>
          </a:p>
        </p:txBody>
      </p:sp>
      <p:pic>
        <p:nvPicPr>
          <p:cNvPr id="4" name="Picture 3" descr="imageedit_42_456820873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706" y="2543281"/>
            <a:ext cx="3121342" cy="3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pic>
        <p:nvPicPr>
          <p:cNvPr id="6" name="Picture 5" descr="Screen Shot 2016-01-27 at 9.38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68" y="2187541"/>
            <a:ext cx="7878459" cy="333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240554" y="2582918"/>
            <a:ext cx="2475971" cy="255454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 dirty="0"/>
              <a:t>1. Losing a member</a:t>
            </a:r>
          </a:p>
          <a:p>
            <a:r>
              <a:rPr lang="en-US" sz="2000" dirty="0"/>
              <a:t>2. Missed a requirement</a:t>
            </a:r>
          </a:p>
          <a:p>
            <a:r>
              <a:rPr lang="en-US" sz="2000" dirty="0"/>
              <a:t>3. Illness</a:t>
            </a:r>
          </a:p>
          <a:p>
            <a:r>
              <a:rPr lang="en-US" sz="2000" dirty="0"/>
              <a:t>4. Snowdays</a:t>
            </a:r>
          </a:p>
          <a:p>
            <a:r>
              <a:rPr lang="en-US" sz="2000" dirty="0"/>
              <a:t>5. Electrical Blackouts</a:t>
            </a:r>
          </a:p>
          <a:p>
            <a:r>
              <a:rPr lang="en-US" sz="2000" dirty="0"/>
              <a:t>6. Github site goes down</a:t>
            </a:r>
          </a:p>
        </p:txBody>
      </p:sp>
    </p:spTree>
    <p:extLst>
      <p:ext uri="{BB962C8B-B14F-4D97-AF65-F5344CB8AC3E}">
        <p14:creationId xmlns:p14="http://schemas.microsoft.com/office/powerpoint/2010/main" val="24140841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Patient Information management system</vt:lpstr>
      <vt:lpstr>Purpose of project </vt:lpstr>
      <vt:lpstr>Objectives</vt:lpstr>
      <vt:lpstr>Personnel</vt:lpstr>
      <vt:lpstr>Risk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8</cp:revision>
  <dcterms:created xsi:type="dcterms:W3CDTF">2016-01-13T19:04:32Z</dcterms:created>
  <dcterms:modified xsi:type="dcterms:W3CDTF">2016-01-27T22:37:09Z</dcterms:modified>
</cp:coreProperties>
</file>