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6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DB2EE-16F9-4AE7-B099-058EC8E3B8CE}" type="datetimeFigureOut">
              <a:rPr lang="en-US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7FC7E-3432-42BF-810B-02C0EEE7029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8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Patient Information Management System: </a:t>
            </a:r>
            <a:br>
              <a:rPr lang="en-US" dirty="0"/>
            </a:br>
            <a:r>
              <a:rPr lang="en-US" dirty="0"/>
              <a:t>Backlog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Jennifer Paulsen, Brandon Kibler, Maxwell Twente, Ina Carter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Breakdown</a:t>
            </a:r>
          </a:p>
        </p:txBody>
      </p:sp>
      <p:pic>
        <p:nvPicPr>
          <p:cNvPr id="4" name="Content Placeholder 3" descr="SprintBreakdown.png"/>
          <p:cNvPicPr>
            <a:picLocks noGrp="1" noChangeAspect="1"/>
          </p:cNvPicPr>
          <p:nvPr>
            <p:ph idx="1"/>
          </p:nvPr>
        </p:nvPicPr>
        <p:blipFill>
          <a:blip r:embed="rId3"/>
          <a:srcRect l="1023" t="2902" r="495" b="1355"/>
          <a:stretch>
            <a:fillRect/>
          </a:stretch>
        </p:blipFill>
        <p:spPr>
          <a:xfrm>
            <a:off x="687185" y="2798447"/>
            <a:ext cx="11062567" cy="2814784"/>
          </a:xfrm>
        </p:spPr>
      </p:pic>
    </p:spTree>
    <p:extLst>
      <p:ext uri="{BB962C8B-B14F-4D97-AF65-F5344CB8AC3E}">
        <p14:creationId xmlns:p14="http://schemas.microsoft.com/office/powerpoint/2010/main" val="7052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GUI Design and Creation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614" y="2509491"/>
            <a:ext cx="207393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2143" y="2509491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Create</a:t>
            </a:r>
          </a:p>
        </p:txBody>
      </p:sp>
      <p:pic>
        <p:nvPicPr>
          <p:cNvPr id="10" name="Content Placeholder 9" descr="Screen Shot 2016-02-14 at 10.24.17 PM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7614" y="2898775"/>
            <a:ext cx="5580062" cy="3155770"/>
          </a:xfrm>
        </p:spPr>
      </p:pic>
      <p:pic>
        <p:nvPicPr>
          <p:cNvPr id="16" name="Content Placeholder 15" descr="Screen Shot 2016-02-14 at 10.35.22 PM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72143" y="2898775"/>
            <a:ext cx="4995013" cy="3164276"/>
          </a:xfrm>
        </p:spPr>
      </p:pic>
    </p:spTree>
    <p:extLst>
      <p:ext uri="{BB962C8B-B14F-4D97-AF65-F5344CB8AC3E}">
        <p14:creationId xmlns:p14="http://schemas.microsoft.com/office/powerpoint/2010/main" val="25904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 : Create</a:t>
            </a:r>
            <a:r>
              <a:rPr lang="en-US" dirty="0"/>
              <a:t> Tables and Queries</a:t>
            </a:r>
          </a:p>
        </p:txBody>
      </p:sp>
      <p:pic>
        <p:nvPicPr>
          <p:cNvPr id="5" name="Content Placeholder 4" descr="Screen Shot 2016-02-14 at 9.21.07 PM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46" t="1194" r="1084" b="919"/>
          <a:stretch>
            <a:fillRect/>
          </a:stretch>
        </p:blipFill>
        <p:spPr>
          <a:xfrm>
            <a:off x="705987" y="2600096"/>
            <a:ext cx="4486569" cy="3724395"/>
          </a:xfrm>
        </p:spPr>
      </p:pic>
      <p:pic>
        <p:nvPicPr>
          <p:cNvPr id="10" name="Content Placeholder 9" descr="Screen Shot 2016-02-14 at 9.30.08 PM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63314" y="2600096"/>
            <a:ext cx="5803420" cy="3752708"/>
          </a:xfrm>
        </p:spPr>
      </p:pic>
      <p:sp>
        <p:nvSpPr>
          <p:cNvPr id="11" name="TextBox 10"/>
          <p:cNvSpPr txBox="1"/>
          <p:nvPr/>
        </p:nvSpPr>
        <p:spPr>
          <a:xfrm>
            <a:off x="705987" y="2226285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3314" y="2226285"/>
            <a:ext cx="207393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 : Grant</a:t>
            </a:r>
            <a:r>
              <a:rPr lang="en-US" dirty="0"/>
              <a:t> Permissions</a:t>
            </a:r>
          </a:p>
        </p:txBody>
      </p:sp>
      <p:pic>
        <p:nvPicPr>
          <p:cNvPr id="5" name="Content Placeholder 4" descr="Screen Shot 2016-02-14 at 11.19.09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008" y="3206915"/>
            <a:ext cx="9841819" cy="2710491"/>
          </a:xfrm>
        </p:spPr>
      </p:pic>
      <p:sp>
        <p:nvSpPr>
          <p:cNvPr id="6" name="TextBox 5"/>
          <p:cNvSpPr txBox="1"/>
          <p:nvPr/>
        </p:nvSpPr>
        <p:spPr>
          <a:xfrm>
            <a:off x="1119008" y="2833104"/>
            <a:ext cx="2073935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20937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Interface</a:t>
            </a:r>
          </a:p>
        </p:txBody>
      </p:sp>
      <p:pic>
        <p:nvPicPr>
          <p:cNvPr id="7" name="Content Placeholder 6" descr="Screen Shot 2016-02-14 at 11.03.38 PM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3082" y="2566628"/>
            <a:ext cx="4434696" cy="3747856"/>
          </a:xfrm>
        </p:spPr>
      </p:pic>
      <p:pic>
        <p:nvPicPr>
          <p:cNvPr id="8" name="Content Placeholder 7" descr="Screen Shot 2016-02-14 at 11.04.52 PM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0611" y="2545062"/>
            <a:ext cx="4343759" cy="3790241"/>
          </a:xfrm>
        </p:spPr>
      </p:pic>
      <p:sp>
        <p:nvSpPr>
          <p:cNvPr id="5" name="TextBox 4"/>
          <p:cNvSpPr txBox="1"/>
          <p:nvPr/>
        </p:nvSpPr>
        <p:spPr>
          <a:xfrm>
            <a:off x="1053082" y="2178439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0611" y="2178439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691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2 Epics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466" y="2805127"/>
            <a:ext cx="5185873" cy="989836"/>
          </a:xfrm>
        </p:spPr>
        <p:txBody>
          <a:bodyPr/>
          <a:lstStyle/>
          <a:p>
            <a:r>
              <a:rPr lang="en-US" dirty="0" smtClean="0"/>
              <a:t>Report Generator Created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24" y="3625362"/>
            <a:ext cx="5194583" cy="989836"/>
          </a:xfrm>
        </p:spPr>
        <p:txBody>
          <a:bodyPr/>
          <a:lstStyle/>
          <a:p>
            <a:r>
              <a:rPr lang="en-US" dirty="0" smtClean="0"/>
              <a:t>Polish and Cleanup PIMS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38953" y="3300046"/>
            <a:ext cx="1899139" cy="885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5997" y="3174786"/>
            <a:ext cx="5568463" cy="9898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do not know what user stories will</a:t>
            </a:r>
            <a:br>
              <a:rPr lang="en-US" dirty="0" smtClean="0"/>
            </a:br>
            <a:r>
              <a:rPr lang="en-US" dirty="0" smtClean="0"/>
              <a:t>be implemented for these 2 epics at this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0456" y="3648019"/>
            <a:ext cx="2121709" cy="78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9226" y="3648019"/>
            <a:ext cx="2121709" cy="785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74898" y="3640830"/>
            <a:ext cx="2121709" cy="78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1298" y="4270074"/>
            <a:ext cx="2096219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Notifies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0081" y="3382963"/>
            <a:ext cx="209621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Updates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26666" y="3382963"/>
            <a:ext cx="1577676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User Action</a:t>
            </a:r>
          </a:p>
        </p:txBody>
      </p:sp>
      <p:sp>
        <p:nvSpPr>
          <p:cNvPr id="22" name="TextBox 21"/>
          <p:cNvSpPr txBox="1"/>
          <p:nvPr/>
        </p:nvSpPr>
        <p:spPr>
          <a:xfrm rot="-60000">
            <a:off x="3278269" y="4215951"/>
            <a:ext cx="209621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Updates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232150" y="3713163"/>
            <a:ext cx="1582738" cy="19067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03212" y="3712717"/>
            <a:ext cx="1582588" cy="2047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H="1">
            <a:off x="3232150" y="4097338"/>
            <a:ext cx="1572793" cy="19050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flipH="1">
            <a:off x="7303212" y="4140679"/>
            <a:ext cx="1572793" cy="1905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</TotalTime>
  <Words>73</Words>
  <Application>Microsoft Office PowerPoint</Application>
  <PresentationFormat>Custom</PresentationFormat>
  <Paragraphs>33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Patient Information Management System:  Backlog</vt:lpstr>
      <vt:lpstr>Sprint Breakdown</vt:lpstr>
      <vt:lpstr> GUI Design and Creation</vt:lpstr>
      <vt:lpstr>Backend : Create Tables and Queries</vt:lpstr>
      <vt:lpstr>Backend : Grant Permissions</vt:lpstr>
      <vt:lpstr>Controller Interface</vt:lpstr>
      <vt:lpstr>Last 2 Epics</vt:lpstr>
      <vt:lpstr>Model-View-Controller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Paulsen</dc:creator>
  <cp:lastModifiedBy>Jennifer Paulsen</cp:lastModifiedBy>
  <cp:revision>9</cp:revision>
  <dcterms:created xsi:type="dcterms:W3CDTF">2014-08-26T23:49:58Z</dcterms:created>
  <dcterms:modified xsi:type="dcterms:W3CDTF">2016-02-15T23:14:11Z</dcterms:modified>
</cp:coreProperties>
</file>