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6" r:id="rId3"/>
    <p:sldId id="258" r:id="rId4"/>
    <p:sldId id="259" r:id="rId5"/>
    <p:sldId id="257" r:id="rId6"/>
    <p:sldId id="260" r:id="rId7"/>
    <p:sldId id="262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1"/>
    <p:restoredTop sz="94712"/>
  </p:normalViewPr>
  <p:slideViewPr>
    <p:cSldViewPr snapToGrid="0" snapToObjects="1">
      <p:cViewPr>
        <p:scale>
          <a:sx n="129" d="100"/>
          <a:sy n="129" d="100"/>
        </p:scale>
        <p:origin x="189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BEBC-D169-8A45-97B5-3451EA9E33FA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A9D1-7F8C-764F-81BF-036D4D4F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9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980"/>
              </p:ext>
            </p:extLst>
          </p:nvPr>
        </p:nvGraphicFramePr>
        <p:xfrm>
          <a:off x="528321" y="178903"/>
          <a:ext cx="8357262" cy="44636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5754"/>
                <a:gridCol w="2785754"/>
                <a:gridCol w="2785754"/>
              </a:tblGrid>
              <a:tr h="42640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State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A</a:t>
                      </a:r>
                      <a:r>
                        <a:rPr lang="en-US" sz="2400" baseline="-250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r>
                        <a:rPr lang="en-US" sz="24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: Higher</a:t>
                      </a:r>
                      <a:endParaRPr lang="en-US" sz="2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A</a:t>
                      </a:r>
                      <a:r>
                        <a:rPr lang="en-US" sz="2400" baseline="-250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r>
                        <a:rPr lang="en-US" sz="2400" smtClean="0">
                          <a:latin typeface="Courier" charset="0"/>
                          <a:ea typeface="Courier" charset="0"/>
                          <a:cs typeface="Courier" charset="0"/>
                        </a:rPr>
                        <a:t>: </a:t>
                      </a:r>
                      <a:r>
                        <a:rPr lang="en-US" sz="2400" smtClean="0">
                          <a:latin typeface="Courier" charset="0"/>
                          <a:ea typeface="Courier" charset="0"/>
                          <a:cs typeface="Courier" charset="0"/>
                        </a:rPr>
                        <a:t>Lower</a:t>
                      </a:r>
                      <a:endParaRPr lang="en-US" sz="2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18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Ace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9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King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9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Queen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9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Jack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32324"/>
              </p:ext>
            </p:extLst>
          </p:nvPr>
        </p:nvGraphicFramePr>
        <p:xfrm>
          <a:off x="528321" y="4816060"/>
          <a:ext cx="8357260" cy="1732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726"/>
                <a:gridCol w="835726"/>
                <a:gridCol w="835726"/>
                <a:gridCol w="835726"/>
                <a:gridCol w="835726"/>
                <a:gridCol w="835726"/>
                <a:gridCol w="835726"/>
                <a:gridCol w="835726"/>
                <a:gridCol w="835726"/>
                <a:gridCol w="835726"/>
              </a:tblGrid>
              <a:tr h="433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30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30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30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209005" y="191589"/>
            <a:ext cx="4267200" cy="320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BLUE</a:t>
            </a:r>
            <a:endParaRPr lang="en-US" sz="9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09005" y="3540034"/>
            <a:ext cx="4267200" cy="3200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GREEN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715691" y="3540034"/>
            <a:ext cx="4267200" cy="3200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ORANGE</a:t>
            </a:r>
            <a:endParaRPr lang="en-US" sz="8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715691" y="191589"/>
            <a:ext cx="4267200" cy="320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1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209005" y="191589"/>
            <a:ext cx="4267200" cy="320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BLUE</a:t>
            </a:r>
            <a:endParaRPr lang="en-US" sz="9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09005" y="3540034"/>
            <a:ext cx="4267200" cy="3200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GREEN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715691" y="3540034"/>
            <a:ext cx="4267200" cy="3200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ORANGE</a:t>
            </a:r>
            <a:endParaRPr lang="en-US" sz="8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715691" y="191589"/>
            <a:ext cx="4267200" cy="320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0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209005" y="191589"/>
            <a:ext cx="4267200" cy="320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BLUE</a:t>
            </a:r>
            <a:endParaRPr lang="en-US" sz="9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09005" y="3540034"/>
            <a:ext cx="4267200" cy="3200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GREEN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715691" y="3540034"/>
            <a:ext cx="4267200" cy="3200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ORANGE</a:t>
            </a:r>
            <a:endParaRPr lang="en-US" sz="8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715691" y="191589"/>
            <a:ext cx="4267200" cy="320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6396" y="2797803"/>
            <a:ext cx="1632488" cy="561498"/>
          </a:xfrm>
          <a:prstGeom prst="rect">
            <a:avLst/>
          </a:prstGeom>
          <a:noFill/>
        </p:spPr>
        <p:txBody>
          <a:bodyPr wrap="none" rtlCol="0">
            <a:normAutofit fontScale="85000" lnSpcReduction="20000"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APPLE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91" y="62576"/>
            <a:ext cx="2651760" cy="2773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6251" y="2685555"/>
            <a:ext cx="2682240" cy="66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370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NOT-APPLE</a:t>
            </a:r>
            <a:endParaRPr lang="en-US" sz="37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6" y="144397"/>
            <a:ext cx="2987040" cy="26918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65" y="3219444"/>
            <a:ext cx="2651760" cy="2773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6396" y="6113881"/>
            <a:ext cx="1632488" cy="561498"/>
          </a:xfrm>
          <a:prstGeom prst="rect">
            <a:avLst/>
          </a:prstGeom>
          <a:noFill/>
        </p:spPr>
        <p:txBody>
          <a:bodyPr wrap="none" rtlCol="0">
            <a:normAutofit fontScale="85000" lnSpcReduction="20000"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APPLE</a:t>
            </a:r>
            <a:endParaRPr lang="en-US"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0" y="3466736"/>
            <a:ext cx="2987040" cy="26918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41491" y="5976608"/>
            <a:ext cx="2682240" cy="66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370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NOT-APPLE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82083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6396" y="2797803"/>
            <a:ext cx="1632488" cy="561498"/>
          </a:xfrm>
          <a:prstGeom prst="rect">
            <a:avLst/>
          </a:prstGeom>
          <a:noFill/>
        </p:spPr>
        <p:txBody>
          <a:bodyPr wrap="none" rtlCol="0">
            <a:normAutofit fontScale="85000" lnSpcReduction="20000"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APPLE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91" y="62576"/>
            <a:ext cx="2651760" cy="2773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6251" y="2685555"/>
            <a:ext cx="2682240" cy="66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370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NOT-APPLE</a:t>
            </a:r>
            <a:endParaRPr lang="en-US" sz="37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6" y="144397"/>
            <a:ext cx="2987040" cy="26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8058" y="806725"/>
            <a:ext cx="874643" cy="80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In1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978" y="806725"/>
            <a:ext cx="874643" cy="80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In2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5897" y="806725"/>
            <a:ext cx="874643" cy="80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In3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4817" y="795130"/>
            <a:ext cx="874643" cy="80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In4</a:t>
            </a:r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32700" y="2355574"/>
            <a:ext cx="980247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80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64570" y="2355574"/>
            <a:ext cx="980247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32699" y="4013753"/>
            <a:ext cx="980247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64570" y="4013753"/>
            <a:ext cx="980247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97157" y="606287"/>
            <a:ext cx="4830417" cy="12324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81129" y="2196548"/>
            <a:ext cx="2842593" cy="12324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84444" y="3869634"/>
            <a:ext cx="2842593" cy="12324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0916" y="815008"/>
            <a:ext cx="1019588" cy="80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Input Layer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4292" y="2408580"/>
            <a:ext cx="1026212" cy="80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Hidden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Layer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7607" y="4081664"/>
            <a:ext cx="1022897" cy="80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Output Layer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8" name="Straight Connector 17"/>
          <p:cNvCxnSpPr>
            <a:stCxn id="14" idx="3"/>
            <a:endCxn id="10" idx="1"/>
          </p:cNvCxnSpPr>
          <p:nvPr/>
        </p:nvCxnSpPr>
        <p:spPr>
          <a:xfrm>
            <a:off x="1550504" y="1217543"/>
            <a:ext cx="546653" cy="497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3"/>
            <a:endCxn id="11" idx="1"/>
          </p:cNvCxnSpPr>
          <p:nvPr/>
        </p:nvCxnSpPr>
        <p:spPr>
          <a:xfrm>
            <a:off x="1550504" y="2811115"/>
            <a:ext cx="1530625" cy="165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  <a:endCxn id="12" idx="1"/>
          </p:cNvCxnSpPr>
          <p:nvPr/>
        </p:nvCxnSpPr>
        <p:spPr>
          <a:xfrm>
            <a:off x="1550504" y="4484199"/>
            <a:ext cx="1533940" cy="166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2"/>
            <a:endCxn id="6" idx="0"/>
          </p:cNvCxnSpPr>
          <p:nvPr/>
        </p:nvCxnSpPr>
        <p:spPr>
          <a:xfrm>
            <a:off x="2795380" y="1611795"/>
            <a:ext cx="927444" cy="743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2"/>
            <a:endCxn id="6" idx="0"/>
          </p:cNvCxnSpPr>
          <p:nvPr/>
        </p:nvCxnSpPr>
        <p:spPr>
          <a:xfrm flipH="1">
            <a:off x="3722824" y="1611795"/>
            <a:ext cx="201476" cy="743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6" idx="0"/>
          </p:cNvCxnSpPr>
          <p:nvPr/>
        </p:nvCxnSpPr>
        <p:spPr>
          <a:xfrm flipH="1">
            <a:off x="3722824" y="1611795"/>
            <a:ext cx="1330395" cy="743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6" idx="0"/>
          </p:cNvCxnSpPr>
          <p:nvPr/>
        </p:nvCxnSpPr>
        <p:spPr>
          <a:xfrm flipH="1">
            <a:off x="3722824" y="1600200"/>
            <a:ext cx="2459315" cy="755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2"/>
            <a:endCxn id="7" idx="0"/>
          </p:cNvCxnSpPr>
          <p:nvPr/>
        </p:nvCxnSpPr>
        <p:spPr>
          <a:xfrm>
            <a:off x="2795380" y="1611795"/>
            <a:ext cx="2459314" cy="743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  <a:endCxn id="7" idx="0"/>
          </p:cNvCxnSpPr>
          <p:nvPr/>
        </p:nvCxnSpPr>
        <p:spPr>
          <a:xfrm>
            <a:off x="3924300" y="1611795"/>
            <a:ext cx="1330394" cy="743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2"/>
            <a:endCxn id="7" idx="0"/>
          </p:cNvCxnSpPr>
          <p:nvPr/>
        </p:nvCxnSpPr>
        <p:spPr>
          <a:xfrm>
            <a:off x="5053219" y="1611795"/>
            <a:ext cx="201475" cy="743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7" idx="0"/>
          </p:cNvCxnSpPr>
          <p:nvPr/>
        </p:nvCxnSpPr>
        <p:spPr>
          <a:xfrm flipH="1">
            <a:off x="5254694" y="1600200"/>
            <a:ext cx="927445" cy="755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4"/>
            <a:endCxn id="8" idx="0"/>
          </p:cNvCxnSpPr>
          <p:nvPr/>
        </p:nvCxnSpPr>
        <p:spPr>
          <a:xfrm flipH="1">
            <a:off x="3722823" y="3269974"/>
            <a:ext cx="1" cy="743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" idx="4"/>
            <a:endCxn id="9" idx="0"/>
          </p:cNvCxnSpPr>
          <p:nvPr/>
        </p:nvCxnSpPr>
        <p:spPr>
          <a:xfrm>
            <a:off x="5254694" y="3269974"/>
            <a:ext cx="0" cy="7437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43</Words>
  <Application>Microsoft Macintosh PowerPoint</Application>
  <PresentationFormat>Letter Paper (8.5x11 in)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Allen</dc:creator>
  <cp:lastModifiedBy>Martin Allen</cp:lastModifiedBy>
  <cp:revision>24</cp:revision>
  <cp:lastPrinted>2017-12-08T21:24:23Z</cp:lastPrinted>
  <dcterms:created xsi:type="dcterms:W3CDTF">2017-12-08T20:15:43Z</dcterms:created>
  <dcterms:modified xsi:type="dcterms:W3CDTF">2017-12-10T14:56:59Z</dcterms:modified>
</cp:coreProperties>
</file>