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60" r:id="rId3"/>
    <p:sldId id="256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13"/>
  </p:normalViewPr>
  <p:slideViewPr>
    <p:cSldViewPr snapToGrid="0" snapToObjects="1">
      <p:cViewPr varScale="1">
        <p:scale>
          <a:sx n="121" d="100"/>
          <a:sy n="12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AEF19-225F-1F4E-896F-CDF54E07A7F4}" type="datetimeFigureOut">
              <a:rPr lang="en-US" smtClean="0"/>
              <a:t>12/8/17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A332B-E725-2D4D-B6C8-94958FAF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7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A332B-E725-2D4D-B6C8-94958FAF8C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23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A332B-E725-2D4D-B6C8-94958FAF8C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24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Friday, 8 Dec.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 Training Set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D40-A5D4-DE45-8341-1B34E206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Friday, 8 Dec.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 Training Set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D40-A5D4-DE45-8341-1B34E206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4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Friday, 8 Dec.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 Training Set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D40-A5D4-DE45-8341-1B34E206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Friday, 8 Dec.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 Training Set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D40-A5D4-DE45-8341-1B34E206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7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Friday, 8 Dec.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 Training Set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D40-A5D4-DE45-8341-1B34E206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4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Friday, 8 Dec.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 Training Set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D40-A5D4-DE45-8341-1B34E206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3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Friday, 8 Dec.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 Training Set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D40-A5D4-DE45-8341-1B34E206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0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Friday, 8 Dec.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 Training Set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D40-A5D4-DE45-8341-1B34E206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8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Friday, 8 Dec.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 Training Set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D40-A5D4-DE45-8341-1B34E206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4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Friday, 8 Dec.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 Training Set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D40-A5D4-DE45-8341-1B34E206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Friday, 8 Dec.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 Training Set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D40-A5D4-DE45-8341-1B34E206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8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Friday, 8 Dec.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Neural Net Training Set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DFD40-A5D4-DE45-8341-1B34E206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1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863" y="437087"/>
            <a:ext cx="5698358" cy="561036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Neural Net Training Set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D40-A5D4-DE45-8341-1B34E206EA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903" y="275897"/>
            <a:ext cx="5791199" cy="579119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 Training Set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D40-A5D4-DE45-8341-1B34E206EA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3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 Training Set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D40-A5D4-DE45-8341-1B34E206EA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87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101600"/>
            <a:ext cx="9009888" cy="663244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 Training Set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D40-A5D4-DE45-8341-1B34E206EA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5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27000"/>
            <a:ext cx="6604000" cy="6604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 Training Set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D40-A5D4-DE45-8341-1B34E206EA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4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35" y="388884"/>
            <a:ext cx="5037870" cy="551793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 Training Set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D40-A5D4-DE45-8341-1B34E206EA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5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32</Words>
  <Application>Microsoft Macintosh PowerPoint</Application>
  <PresentationFormat>Widescreen</PresentationFormat>
  <Paragraphs>14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Allen</dc:creator>
  <cp:lastModifiedBy>Martin Allen</cp:lastModifiedBy>
  <cp:revision>3</cp:revision>
  <dcterms:created xsi:type="dcterms:W3CDTF">2017-12-08T23:35:36Z</dcterms:created>
  <dcterms:modified xsi:type="dcterms:W3CDTF">2017-12-08T23:39:25Z</dcterms:modified>
</cp:coreProperties>
</file>