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57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/>
    <p:restoredTop sz="97059"/>
  </p:normalViewPr>
  <p:slideViewPr>
    <p:cSldViewPr snapToGrid="0" snapToObjects="1">
      <p:cViewPr varScale="1">
        <p:scale>
          <a:sx n="78" d="100"/>
          <a:sy n="78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48608-63E6-504A-8597-FB87887C3C02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B92B0-E3CF-EF48-9D67-94AEE7A3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some time to think on your own, and then discuss</a:t>
            </a:r>
            <a:r>
              <a:rPr lang="en-US" baseline="0" dirty="0" smtClean="0"/>
              <a:t> in your groups.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B92B0-E3CF-EF48-9D67-94AEE7A371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0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AI, inspire</a:t>
            </a:r>
            <a:r>
              <a:rPr lang="en-US" baseline="0" dirty="0" smtClean="0"/>
              <a:t> and applications of CS concepts, client-server, web programming,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B92B0-E3CF-EF48-9D67-94AEE7A371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Throw to Josh to discuss and convince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B92B0-E3CF-EF48-9D67-94AEE7A371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7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worked with Holmen’s first</a:t>
            </a:r>
            <a:r>
              <a:rPr lang="en-US" baseline="0" dirty="0" smtClean="0"/>
              <a:t> robotics team and are interested in helping other teams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B92B0-E3CF-EF48-9D67-94AEE7A371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4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sfoley@uwlax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Planning Future Workshop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3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topics would be most helpful to you?</a:t>
            </a:r>
          </a:p>
          <a:p>
            <a:r>
              <a:rPr lang="en-US" dirty="0" smtClean="0"/>
              <a:t>What topics would you and your students be most interested in exploring?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From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73621"/>
            <a:ext cx="10363826" cy="476906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ECS vs AP CSP VS AP </a:t>
            </a:r>
            <a:r>
              <a:rPr lang="en-US" dirty="0" err="1" smtClean="0"/>
              <a:t>JavA</a:t>
            </a:r>
            <a:r>
              <a:rPr lang="en-US" dirty="0" smtClean="0"/>
              <a:t> – look at all of these curricula</a:t>
            </a:r>
          </a:p>
          <a:p>
            <a:r>
              <a:rPr lang="en-US" dirty="0" smtClean="0"/>
              <a:t>Transitioning from drag-and-drop to text-based coding</a:t>
            </a:r>
          </a:p>
          <a:p>
            <a:pPr lvl="1"/>
            <a:r>
              <a:rPr lang="en-US" dirty="0" smtClean="0"/>
              <a:t>Tools and programming environments to help</a:t>
            </a:r>
          </a:p>
          <a:p>
            <a:pPr lvl="1"/>
            <a:r>
              <a:rPr lang="en-US" dirty="0" smtClean="0"/>
              <a:t>Overview of the various drag-and-drop and text-based environments</a:t>
            </a:r>
          </a:p>
          <a:p>
            <a:r>
              <a:rPr lang="en-US" dirty="0" smtClean="0"/>
              <a:t>Additional computational activities – unplugged style</a:t>
            </a:r>
          </a:p>
          <a:p>
            <a:r>
              <a:rPr lang="en-US" dirty="0" smtClean="0"/>
              <a:t>How to get certified to teach the various courses</a:t>
            </a:r>
          </a:p>
          <a:p>
            <a:pPr lvl="1"/>
            <a:r>
              <a:rPr lang="en-US" dirty="0" smtClean="0"/>
              <a:t>Options for not having a 405 license</a:t>
            </a:r>
            <a:endParaRPr lang="en-US" dirty="0" smtClean="0"/>
          </a:p>
          <a:p>
            <a:r>
              <a:rPr lang="en-US" dirty="0" smtClean="0"/>
              <a:t>Resources for teaching and tools for programming</a:t>
            </a:r>
          </a:p>
          <a:p>
            <a:pPr lvl="1"/>
            <a:r>
              <a:rPr lang="en-US" dirty="0" smtClean="0"/>
              <a:t>Google apps for education, Microsoft, Amazon</a:t>
            </a:r>
          </a:p>
          <a:p>
            <a:r>
              <a:rPr lang="en-US" dirty="0" smtClean="0"/>
              <a:t>Resources for talking to administration/counselors – sample letters, presentations</a:t>
            </a:r>
          </a:p>
          <a:p>
            <a:pPr lvl="1"/>
            <a:r>
              <a:rPr lang="en-US" dirty="0" smtClean="0"/>
              <a:t>And good for everyone!!!</a:t>
            </a:r>
          </a:p>
          <a:p>
            <a:r>
              <a:rPr lang="en-US" dirty="0" smtClean="0"/>
              <a:t>Taking concepts (e.g. binary) and applying them to real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Problem solving/Algorithms/Programming (Probably more than one session)</a:t>
            </a:r>
          </a:p>
          <a:p>
            <a:r>
              <a:rPr lang="en-US" dirty="0" smtClean="0"/>
              <a:t>Data and information</a:t>
            </a:r>
          </a:p>
          <a:p>
            <a:r>
              <a:rPr lang="en-US" dirty="0" smtClean="0"/>
              <a:t>Internet</a:t>
            </a:r>
          </a:p>
          <a:p>
            <a:r>
              <a:rPr lang="en-US" dirty="0" smtClean="0"/>
              <a:t>Computational science and math</a:t>
            </a:r>
          </a:p>
          <a:p>
            <a:r>
              <a:rPr lang="en-US" dirty="0" smtClean="0"/>
              <a:t>Robotics</a:t>
            </a:r>
          </a:p>
        </p:txBody>
      </p:sp>
    </p:spTree>
    <p:extLst>
      <p:ext uri="{BB962C8B-B14F-4D97-AF65-F5344CB8AC3E}">
        <p14:creationId xmlns:p14="http://schemas.microsoft.com/office/powerpoint/2010/main" val="185787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07127"/>
            <a:ext cx="10363826" cy="476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Topics:</a:t>
            </a:r>
          </a:p>
          <a:p>
            <a:pPr lvl="1"/>
            <a:r>
              <a:rPr lang="en-US" sz="2000" dirty="0"/>
              <a:t>Problem solving/Algorithms/Programming</a:t>
            </a:r>
          </a:p>
          <a:p>
            <a:pPr lvl="1"/>
            <a:r>
              <a:rPr lang="en-US" sz="2000" dirty="0" smtClean="0"/>
              <a:t>Data </a:t>
            </a:r>
            <a:r>
              <a:rPr lang="en-US" sz="2000" dirty="0"/>
              <a:t>and information</a:t>
            </a:r>
          </a:p>
          <a:p>
            <a:pPr lvl="1"/>
            <a:r>
              <a:rPr lang="en-US" sz="2000" dirty="0"/>
              <a:t>Internet</a:t>
            </a:r>
          </a:p>
          <a:p>
            <a:pPr lvl="1"/>
            <a:r>
              <a:rPr lang="en-US" sz="2000" dirty="0"/>
              <a:t>Computational science and math</a:t>
            </a:r>
          </a:p>
          <a:p>
            <a:pPr lvl="1"/>
            <a:r>
              <a:rPr lang="en-US" sz="2000" dirty="0" smtClean="0"/>
              <a:t>Robotics</a:t>
            </a:r>
          </a:p>
          <a:p>
            <a:pPr lvl="1"/>
            <a:endParaRPr lang="en-US" sz="2000" dirty="0" smtClean="0"/>
          </a:p>
          <a:p>
            <a:r>
              <a:rPr lang="en-US" sz="2400" b="1" i="1" dirty="0" smtClean="0"/>
              <a:t>Which topics are you most interested in?</a:t>
            </a:r>
          </a:p>
          <a:p>
            <a:r>
              <a:rPr lang="en-US" sz="2400" b="1" i="1" dirty="0" smtClean="0"/>
              <a:t>Are there topics of interest that are not listed? 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8077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2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have future sessions?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Saturdays or common days off?</a:t>
            </a:r>
          </a:p>
          <a:p>
            <a:r>
              <a:rPr lang="en-US" dirty="0" smtClean="0"/>
              <a:t>How many before the end of the year?</a:t>
            </a:r>
          </a:p>
          <a:p>
            <a:r>
              <a:rPr lang="en-US" dirty="0" smtClean="0"/>
              <a:t>How many in the Spring?</a:t>
            </a:r>
          </a:p>
          <a:p>
            <a:r>
              <a:rPr lang="en-US" dirty="0" smtClean="0"/>
              <a:t>Multi-day session after school is out?</a:t>
            </a:r>
          </a:p>
        </p:txBody>
      </p:sp>
    </p:spTree>
    <p:extLst>
      <p:ext uri="{BB962C8B-B14F-4D97-AF65-F5344CB8AC3E}">
        <p14:creationId xmlns:p14="http://schemas.microsoft.com/office/powerpoint/2010/main" val="1906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Lake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Math teacher conference</a:t>
            </a:r>
          </a:p>
          <a:p>
            <a:r>
              <a:rPr lang="en-US" dirty="0" smtClean="0"/>
              <a:t>Significant CS educator presence and a number of sessions on teaching CS</a:t>
            </a:r>
          </a:p>
          <a:p>
            <a:r>
              <a:rPr lang="en-US" dirty="0" smtClean="0"/>
              <a:t>Possibly a good opportunity to meet others from across the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CODERS is a student group at UWL and they are very interested in developing an outreach program to local schools</a:t>
            </a:r>
          </a:p>
          <a:p>
            <a:r>
              <a:rPr lang="en-US" dirty="0" smtClean="0"/>
              <a:t>They would like to help with robotics competitions, teaching neat ideas in CS, sharing what it is like to be a CS major and get a job in the field.</a:t>
            </a:r>
          </a:p>
          <a:p>
            <a:r>
              <a:rPr lang="en-US" dirty="0" smtClean="0"/>
              <a:t>They can bring CS knowledge and enthusiasm, but do not necessarily have the pedagogy or classroom management skills</a:t>
            </a:r>
          </a:p>
          <a:p>
            <a:r>
              <a:rPr lang="en-US" dirty="0" smtClean="0"/>
              <a:t>They are very eager and there are several girls in the club</a:t>
            </a:r>
          </a:p>
          <a:p>
            <a:r>
              <a:rPr lang="en-US" dirty="0" smtClean="0"/>
              <a:t>Contact </a:t>
            </a:r>
            <a:r>
              <a:rPr lang="en-US" dirty="0" smtClean="0">
                <a:hlinkClick r:id="rId3"/>
              </a:rPr>
              <a:t>sfoley@uwlax.edu</a:t>
            </a:r>
            <a:r>
              <a:rPr lang="en-US" smtClean="0"/>
              <a:t> if you are interested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4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3011</TotalTime>
  <Words>396</Words>
  <Application>Microsoft Macintosh PowerPoint</Application>
  <PresentationFormat>Widescreen</PresentationFormat>
  <Paragraphs>57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Tw Cen MT</vt:lpstr>
      <vt:lpstr>Arial</vt:lpstr>
      <vt:lpstr>Droplet</vt:lpstr>
      <vt:lpstr>Planning Future Workshop Topics</vt:lpstr>
      <vt:lpstr>Discussion</vt:lpstr>
      <vt:lpstr>Topics From audience</vt:lpstr>
      <vt:lpstr>Proposed Topics</vt:lpstr>
      <vt:lpstr>Discussion</vt:lpstr>
      <vt:lpstr>Summary of topics</vt:lpstr>
      <vt:lpstr>When to have future sessions?</vt:lpstr>
      <vt:lpstr>Green Lake Meeting</vt:lpstr>
      <vt:lpstr>CODERS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Future Workshop Topics</dc:title>
  <dc:creator>Samantha S Foley</dc:creator>
  <cp:lastModifiedBy>Samantha S Foley</cp:lastModifiedBy>
  <cp:revision>27</cp:revision>
  <dcterms:created xsi:type="dcterms:W3CDTF">2016-10-14T20:04:32Z</dcterms:created>
  <dcterms:modified xsi:type="dcterms:W3CDTF">2016-10-17T15:39:15Z</dcterms:modified>
</cp:coreProperties>
</file>