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68" r:id="rId14"/>
    <p:sldId id="29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00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2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06EC-4542-1048-9343-AD3EF7E39D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EAD7-EB7F-9046-9A10-C6DBF2942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7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7791" y="2136339"/>
            <a:ext cx="79583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selectionSort</a:t>
            </a:r>
            <a:r>
              <a:rPr lang="en-US" dirty="0" smtClean="0"/>
              <a:t>(items):</a:t>
            </a:r>
          </a:p>
          <a:p>
            <a:r>
              <a:rPr lang="en-US" dirty="0" smtClean="0"/>
              <a:t>        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(items)-1):</a:t>
            </a:r>
          </a:p>
          <a:p>
            <a:r>
              <a:rPr lang="en-US" dirty="0" smtClean="0"/>
              <a:t>                s 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        for j in range(i+1, </a:t>
            </a:r>
            <a:r>
              <a:rPr lang="en-US" dirty="0" err="1" smtClean="0"/>
              <a:t>len</a:t>
            </a:r>
            <a:r>
              <a:rPr lang="en-US" dirty="0" smtClean="0"/>
              <a:t>(items)):</a:t>
            </a:r>
          </a:p>
          <a:p>
            <a:r>
              <a:rPr lang="en-US" dirty="0" smtClean="0"/>
              <a:t>                        if items[j] &lt; items[s]:</a:t>
            </a:r>
          </a:p>
          <a:p>
            <a:r>
              <a:rPr lang="en-US" dirty="0" smtClean="0"/>
              <a:t>                                s = j</a:t>
            </a:r>
          </a:p>
          <a:p>
            <a:r>
              <a:rPr lang="en-US" dirty="0" smtClean="0"/>
              <a:t>                temp = items[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            items[</a:t>
            </a:r>
            <a:r>
              <a:rPr lang="en-US" dirty="0" err="1" smtClean="0"/>
              <a:t>i</a:t>
            </a:r>
            <a:r>
              <a:rPr lang="en-US" dirty="0" smtClean="0"/>
              <a:t>] = items[s]</a:t>
            </a:r>
          </a:p>
          <a:p>
            <a:r>
              <a:rPr lang="en-US" dirty="0" smtClean="0"/>
              <a:t>                items[s] = temp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185" y="2967335"/>
            <a:ext cx="7417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[2,4,6,8,10,9,7,5,3,1]</a:t>
            </a:r>
          </a:p>
          <a:p>
            <a:r>
              <a:rPr lang="en-US" dirty="0" err="1" smtClean="0"/>
              <a:t>selectionSort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3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Sort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675" y="2690336"/>
            <a:ext cx="8633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input("enter a list of names separated by commas")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x.split</a:t>
            </a:r>
            <a:r>
              <a:rPr lang="en-US" dirty="0" smtClean="0"/>
              <a:t>(',')</a:t>
            </a:r>
          </a:p>
          <a:p>
            <a:r>
              <a:rPr lang="en-US" dirty="0" err="1" smtClean="0"/>
              <a:t>selectionSort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1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Sort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3209" y="2551837"/>
            <a:ext cx="8161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input("enter a list of integers separated by commas")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x.split</a:t>
            </a:r>
            <a:r>
              <a:rPr lang="en-US" dirty="0" smtClean="0"/>
              <a:t>(',')</a:t>
            </a:r>
          </a:p>
          <a:p>
            <a:r>
              <a:rPr lang="en-US" dirty="0" smtClean="0"/>
              <a:t>x = list(map(</a:t>
            </a:r>
            <a:r>
              <a:rPr lang="en-US" dirty="0" err="1" smtClean="0"/>
              <a:t>int</a:t>
            </a:r>
            <a:r>
              <a:rPr lang="en-US" dirty="0" smtClean="0"/>
              <a:t>, x))</a:t>
            </a:r>
          </a:p>
          <a:p>
            <a:r>
              <a:rPr lang="en-US" dirty="0" err="1" smtClean="0"/>
              <a:t>selectionSort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2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Modify cmpInts3.py so it finds the finds the smaller of the two number.</a:t>
            </a:r>
          </a:p>
          <a:p>
            <a:r>
              <a:rPr lang="en-US" dirty="0" smtClean="0"/>
              <a:t>Modify list1.py so it finds the smallest value in the list.</a:t>
            </a:r>
          </a:p>
          <a:p>
            <a:r>
              <a:rPr lang="en-US" dirty="0" smtClean="0"/>
              <a:t>Modify list1.py so it asks the user to enter a list of string separated by whitespace and returns the smallest value in the list</a:t>
            </a:r>
          </a:p>
          <a:p>
            <a:r>
              <a:rPr lang="en-US" dirty="0" smtClean="0"/>
              <a:t>Modify selection2.py so it sorts the list is descending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7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Text Files</a:t>
            </a:r>
          </a:p>
          <a:p>
            <a:r>
              <a:rPr lang="en-US" dirty="0" smtClean="0"/>
              <a:t>Binary Files</a:t>
            </a:r>
          </a:p>
          <a:p>
            <a:r>
              <a:rPr lang="en-US" dirty="0" smtClean="0"/>
              <a:t>Sequential Files</a:t>
            </a:r>
          </a:p>
          <a:p>
            <a:r>
              <a:rPr lang="en-US" dirty="0" smtClean="0"/>
              <a:t>Random Access Files (Direct Access Files)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5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47" y="2413338"/>
            <a:ext cx="848248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 = open(”</a:t>
            </a:r>
            <a:r>
              <a:rPr lang="en-US" dirty="0" err="1" smtClean="0"/>
              <a:t>kubla_khan.txt</a:t>
            </a:r>
            <a:r>
              <a:rPr lang="en-US" dirty="0" smtClean="0"/>
              <a:t>", "r")</a:t>
            </a:r>
          </a:p>
          <a:p>
            <a:r>
              <a:rPr lang="en-US" dirty="0" smtClean="0"/>
              <a:t>line = 1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f: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str</a:t>
            </a:r>
            <a:r>
              <a:rPr lang="en-US" dirty="0" smtClean="0"/>
              <a:t>(line)+ ": "+</a:t>
            </a:r>
            <a:r>
              <a:rPr lang="en-US" dirty="0" err="1" smtClean="0"/>
              <a:t>i</a:t>
            </a:r>
            <a:r>
              <a:rPr lang="en-US" dirty="0" smtClean="0"/>
              <a:t>, end = '')</a:t>
            </a:r>
          </a:p>
          <a:p>
            <a:r>
              <a:rPr lang="en-US" dirty="0" smtClean="0"/>
              <a:t>    line = line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2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647" y="2413338"/>
            <a:ext cx="83541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 = open("</a:t>
            </a:r>
            <a:r>
              <a:rPr lang="en-US" dirty="0" err="1" smtClean="0"/>
              <a:t>data.txt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line = 1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!= '':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str</a:t>
            </a:r>
            <a:r>
              <a:rPr lang="en-US" dirty="0" smtClean="0"/>
              <a:t>(line)+ ": "+</a:t>
            </a:r>
            <a:r>
              <a:rPr lang="en-US" dirty="0" err="1" smtClean="0"/>
              <a:t>i</a:t>
            </a:r>
            <a:r>
              <a:rPr lang="en-US" dirty="0" smtClean="0"/>
              <a:t>, end = '')</a:t>
            </a:r>
          </a:p>
          <a:p>
            <a:r>
              <a:rPr lang="en-US" dirty="0" smtClean="0"/>
              <a:t>    line = line + 1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5, 8, 9, 12, 15</a:t>
            </a:r>
          </a:p>
          <a:p>
            <a:r>
              <a:rPr lang="en-US" dirty="0" smtClean="0"/>
              <a:t>Seq2:  3, 4, 6, 10, 20, 30</a:t>
            </a:r>
          </a:p>
          <a:p>
            <a:r>
              <a:rPr lang="en-US" dirty="0" smtClean="0"/>
              <a:t>Result: 3, 4, 5, 6, 8, 9, 10, 12, 15, 20,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</a:t>
            </a:r>
            <a:r>
              <a:rPr lang="en-US" sz="4400" b="1" dirty="0" smtClean="0"/>
              <a:t>5</a:t>
            </a:r>
            <a:r>
              <a:rPr lang="en-US" dirty="0" smtClean="0"/>
              <a:t>, 8, 9, 12, 15</a:t>
            </a:r>
          </a:p>
          <a:p>
            <a:r>
              <a:rPr lang="en-US" dirty="0" smtClean="0"/>
              <a:t>Seq2:  </a:t>
            </a:r>
            <a:r>
              <a:rPr lang="en-US" sz="4400" b="1" dirty="0" smtClean="0"/>
              <a:t>3</a:t>
            </a:r>
            <a:r>
              <a:rPr lang="en-US" dirty="0" smtClean="0"/>
              <a:t>, 4, 6, 10, 20, 30</a:t>
            </a:r>
          </a:p>
          <a:p>
            <a:r>
              <a:rPr lang="en-US" dirty="0" smtClean="0"/>
              <a:t>Result: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5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r>
              <a:rPr lang="en-US" dirty="0" smtClean="0"/>
              <a:t>Version 2 versus version 3</a:t>
            </a:r>
          </a:p>
          <a:p>
            <a:r>
              <a:rPr lang="en-US" dirty="0" err="1" smtClean="0"/>
              <a:t>Chromebook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</a:t>
            </a:r>
            <a:r>
              <a:rPr lang="en-US" sz="4400" b="1" dirty="0" smtClean="0"/>
              <a:t>5</a:t>
            </a:r>
            <a:r>
              <a:rPr lang="en-US" dirty="0" smtClean="0"/>
              <a:t>, 8, 9, 12, 15</a:t>
            </a:r>
          </a:p>
          <a:p>
            <a:r>
              <a:rPr lang="en-US" dirty="0" smtClean="0"/>
              <a:t>Seq2:  3, </a:t>
            </a:r>
            <a:r>
              <a:rPr lang="en-US" sz="4400" b="1" dirty="0" smtClean="0"/>
              <a:t>4</a:t>
            </a:r>
            <a:r>
              <a:rPr lang="en-US" dirty="0" smtClean="0"/>
              <a:t>, 6, 10, 20, 30</a:t>
            </a:r>
          </a:p>
          <a:p>
            <a:r>
              <a:rPr lang="en-US" dirty="0" smtClean="0"/>
              <a:t>Result: 3,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5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</a:t>
            </a:r>
            <a:r>
              <a:rPr lang="en-US" sz="4400" b="1" dirty="0" smtClean="0"/>
              <a:t>5</a:t>
            </a:r>
            <a:r>
              <a:rPr lang="en-US" dirty="0" smtClean="0"/>
              <a:t>, 8, 9, 12, 15</a:t>
            </a:r>
          </a:p>
          <a:p>
            <a:r>
              <a:rPr lang="en-US" dirty="0" smtClean="0"/>
              <a:t>Seq2:  3, 4, </a:t>
            </a:r>
            <a:r>
              <a:rPr lang="en-US" sz="4400" b="1" dirty="0" smtClean="0"/>
              <a:t>6</a:t>
            </a:r>
            <a:r>
              <a:rPr lang="en-US" dirty="0" smtClean="0"/>
              <a:t>, 10, 20, 30</a:t>
            </a:r>
          </a:p>
          <a:p>
            <a:r>
              <a:rPr lang="en-US" dirty="0" smtClean="0"/>
              <a:t>Result: 3, 4,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3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5, </a:t>
            </a:r>
            <a:r>
              <a:rPr lang="en-US" sz="4400" b="1" dirty="0" smtClean="0"/>
              <a:t>8</a:t>
            </a:r>
            <a:r>
              <a:rPr lang="en-US" dirty="0" smtClean="0"/>
              <a:t>, 9, 12, 15</a:t>
            </a:r>
          </a:p>
          <a:p>
            <a:r>
              <a:rPr lang="en-US" dirty="0" smtClean="0"/>
              <a:t>Seq2:  3, 4, </a:t>
            </a:r>
            <a:r>
              <a:rPr lang="en-US" sz="4400" b="1" dirty="0" smtClean="0"/>
              <a:t>6</a:t>
            </a:r>
            <a:r>
              <a:rPr lang="en-US" dirty="0" smtClean="0"/>
              <a:t>, 10, 20, 30</a:t>
            </a:r>
          </a:p>
          <a:p>
            <a:r>
              <a:rPr lang="en-US" dirty="0" smtClean="0"/>
              <a:t>Result: 3, 4, 5,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5, 8, 9, 12, </a:t>
            </a:r>
            <a:r>
              <a:rPr lang="en-US" sz="4400" b="1" dirty="0" smtClean="0"/>
              <a:t>15</a:t>
            </a:r>
          </a:p>
          <a:p>
            <a:r>
              <a:rPr lang="en-US" dirty="0" smtClean="0"/>
              <a:t>Seq2:  3, 4, 6, 10, </a:t>
            </a:r>
            <a:r>
              <a:rPr lang="en-US" sz="4400" b="1" dirty="0" smtClean="0"/>
              <a:t>20</a:t>
            </a:r>
            <a:r>
              <a:rPr lang="en-US" dirty="0" smtClean="0"/>
              <a:t>, 30</a:t>
            </a:r>
          </a:p>
          <a:p>
            <a:r>
              <a:rPr lang="en-US" dirty="0" smtClean="0"/>
              <a:t>Result: 3, 4, 5, 6, 8, 9, 10, 12,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2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Sorted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Seq1:  5, 8, 9, 12, 15</a:t>
            </a:r>
          </a:p>
          <a:p>
            <a:r>
              <a:rPr lang="en-US" dirty="0" smtClean="0"/>
              <a:t>Seq2:  3, 4, 6, 10, 20, 30</a:t>
            </a:r>
          </a:p>
          <a:p>
            <a:r>
              <a:rPr lang="en-US" dirty="0" smtClean="0"/>
              <a:t>Result: 3, 4, 5, 6, 8, 9, 10, 12, 15, 20,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97839"/>
            <a:ext cx="8085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f1 = open("nums1.txt")</a:t>
            </a:r>
          </a:p>
          <a:p>
            <a:r>
              <a:rPr lang="en-US" dirty="0" smtClean="0"/>
              <a:t>f2 = open("nums2.txt")</a:t>
            </a:r>
          </a:p>
          <a:p>
            <a:endParaRPr lang="en-US" dirty="0" smtClean="0"/>
          </a:p>
          <a:p>
            <a:r>
              <a:rPr lang="en-US" dirty="0" smtClean="0"/>
              <a:t>n1 = f1.read()</a:t>
            </a:r>
          </a:p>
          <a:p>
            <a:endParaRPr lang="en-US" dirty="0" smtClean="0"/>
          </a:p>
          <a:p>
            <a:r>
              <a:rPr lang="en-US" dirty="0" smtClean="0"/>
              <a:t>n1 = list(map(</a:t>
            </a:r>
            <a:r>
              <a:rPr lang="en-US" dirty="0" err="1" smtClean="0"/>
              <a:t>int</a:t>
            </a:r>
            <a:r>
              <a:rPr lang="en-US" dirty="0" smtClean="0"/>
              <a:t>, n1.rstrip().split('\n')))</a:t>
            </a:r>
          </a:p>
          <a:p>
            <a:endParaRPr lang="en-US" dirty="0" smtClean="0"/>
          </a:p>
          <a:p>
            <a:r>
              <a:rPr lang="en-US" dirty="0" smtClean="0"/>
              <a:t>n2 = f2.read()</a:t>
            </a:r>
          </a:p>
          <a:p>
            <a:r>
              <a:rPr lang="en-US" dirty="0" smtClean="0"/>
              <a:t>n2 = list(map(</a:t>
            </a:r>
            <a:r>
              <a:rPr lang="en-US" dirty="0" err="1" smtClean="0"/>
              <a:t>int</a:t>
            </a:r>
            <a:r>
              <a:rPr lang="en-US" dirty="0" smtClean="0"/>
              <a:t>, n2.rstrip().split('\n')))</a:t>
            </a:r>
          </a:p>
          <a:p>
            <a:endParaRPr lang="en-US" dirty="0" smtClean="0"/>
          </a:p>
          <a:p>
            <a:r>
              <a:rPr lang="en-US" dirty="0" smtClean="0"/>
              <a:t>n3 = []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j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295" y="2385204"/>
            <a:ext cx="6546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(n1) and j &lt; </a:t>
            </a:r>
            <a:r>
              <a:rPr lang="en-US" dirty="0" err="1" smtClean="0"/>
              <a:t>len</a:t>
            </a:r>
            <a:r>
              <a:rPr lang="en-US" dirty="0" smtClean="0"/>
              <a:t>(n2):</a:t>
            </a:r>
          </a:p>
          <a:p>
            <a:r>
              <a:rPr lang="en-US" dirty="0" smtClean="0"/>
              <a:t>    if n1[</a:t>
            </a:r>
            <a:r>
              <a:rPr lang="en-US" dirty="0" err="1" smtClean="0"/>
              <a:t>i</a:t>
            </a:r>
            <a:r>
              <a:rPr lang="en-US" dirty="0" smtClean="0"/>
              <a:t>] &lt; n2[j]:</a:t>
            </a:r>
          </a:p>
          <a:p>
            <a:r>
              <a:rPr lang="en-US" dirty="0" smtClean="0"/>
              <a:t>        n3.append(n1[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n3.append(n2[j])</a:t>
            </a:r>
          </a:p>
          <a:p>
            <a:r>
              <a:rPr lang="en-US" dirty="0" smtClean="0"/>
              <a:t>        j = j + 1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18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295" y="2128194"/>
            <a:ext cx="654686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len</a:t>
            </a:r>
            <a:r>
              <a:rPr lang="en-US" dirty="0" smtClean="0"/>
              <a:t>(n1):</a:t>
            </a:r>
          </a:p>
          <a:p>
            <a:r>
              <a:rPr lang="en-US" dirty="0" smtClean="0"/>
              <a:t>    n3.append(n1[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endParaRPr lang="en-US" dirty="0" smtClean="0"/>
          </a:p>
          <a:p>
            <a:r>
              <a:rPr lang="en-US" dirty="0" smtClean="0"/>
              <a:t>while j &lt; </a:t>
            </a:r>
            <a:r>
              <a:rPr lang="en-US" dirty="0" err="1" smtClean="0"/>
              <a:t>len</a:t>
            </a:r>
            <a:r>
              <a:rPr lang="en-US" dirty="0" smtClean="0"/>
              <a:t>(n2):</a:t>
            </a:r>
          </a:p>
          <a:p>
            <a:r>
              <a:rPr lang="en-US" dirty="0" smtClean="0"/>
              <a:t>    n3.append(n2[j])</a:t>
            </a:r>
          </a:p>
          <a:p>
            <a:r>
              <a:rPr lang="en-US" dirty="0" smtClean="0"/>
              <a:t>    j = j + 1</a:t>
            </a:r>
          </a:p>
          <a:p>
            <a:endParaRPr lang="en-US" dirty="0" smtClean="0"/>
          </a:p>
          <a:p>
            <a:r>
              <a:rPr lang="en-US" dirty="0" smtClean="0"/>
              <a:t>print(n3)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7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82341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in1 = open("names1.txt")</a:t>
            </a:r>
          </a:p>
          <a:p>
            <a:r>
              <a:rPr lang="en-US" dirty="0" smtClean="0"/>
              <a:t>in2 = open("names2.txt")</a:t>
            </a:r>
          </a:p>
          <a:p>
            <a:r>
              <a:rPr lang="en-US" dirty="0" smtClean="0"/>
              <a:t>out = open("names3.txt", "w")</a:t>
            </a:r>
          </a:p>
          <a:p>
            <a:endParaRPr lang="en-US" dirty="0" smtClean="0"/>
          </a:p>
          <a:p>
            <a:r>
              <a:rPr lang="en-US" dirty="0" smtClean="0"/>
              <a:t>n1 = in1.readline()</a:t>
            </a:r>
          </a:p>
          <a:p>
            <a:r>
              <a:rPr lang="en-US" dirty="0" smtClean="0"/>
              <a:t>n2 = in2.readline()</a:t>
            </a:r>
          </a:p>
          <a:p>
            <a:r>
              <a:rPr lang="en-US" dirty="0" smtClean="0"/>
              <a:t>while n1 != '' and n2 != '':</a:t>
            </a:r>
          </a:p>
          <a:p>
            <a:r>
              <a:rPr lang="en-US" dirty="0" smtClean="0"/>
              <a:t>    if n1 &lt; n2: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out.write</a:t>
            </a:r>
            <a:r>
              <a:rPr lang="en-US" dirty="0" smtClean="0"/>
              <a:t>(n1)</a:t>
            </a:r>
          </a:p>
          <a:p>
            <a:r>
              <a:rPr lang="en-US" dirty="0" smtClean="0"/>
              <a:t>        n1 = in1.readline()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out.write</a:t>
            </a:r>
            <a:r>
              <a:rPr lang="en-US" dirty="0" smtClean="0"/>
              <a:t>(n2)</a:t>
            </a:r>
          </a:p>
          <a:p>
            <a:r>
              <a:rPr lang="en-US" dirty="0" smtClean="0"/>
              <a:t>        n2 = in2.readline()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2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563" y="1859340"/>
            <a:ext cx="80893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while n1 != '':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out.write</a:t>
            </a:r>
            <a:r>
              <a:rPr lang="en-US" dirty="0" smtClean="0"/>
              <a:t>(n1)</a:t>
            </a:r>
          </a:p>
          <a:p>
            <a:r>
              <a:rPr lang="en-US" dirty="0" smtClean="0"/>
              <a:t>    n1 = in1.readline()</a:t>
            </a:r>
          </a:p>
          <a:p>
            <a:endParaRPr lang="en-US" dirty="0" smtClean="0"/>
          </a:p>
          <a:p>
            <a:r>
              <a:rPr lang="en-US" dirty="0" smtClean="0"/>
              <a:t>while n2 != '':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out.write</a:t>
            </a:r>
            <a:r>
              <a:rPr lang="en-US" dirty="0" smtClean="0"/>
              <a:t>(n2)</a:t>
            </a:r>
          </a:p>
          <a:p>
            <a:r>
              <a:rPr lang="en-US" dirty="0" smtClean="0"/>
              <a:t>    n2 = in2.readline()</a:t>
            </a:r>
          </a:p>
          <a:p>
            <a:endParaRPr lang="en-US" dirty="0" smtClean="0"/>
          </a:p>
          <a:p>
            <a:r>
              <a:rPr lang="en-US" dirty="0" smtClean="0"/>
              <a:t>in1.close()</a:t>
            </a:r>
          </a:p>
          <a:p>
            <a:r>
              <a:rPr lang="en-US" dirty="0" smtClean="0"/>
              <a:t>in2.close()</a:t>
            </a:r>
          </a:p>
          <a:p>
            <a:r>
              <a:rPr lang="en-US" dirty="0" err="1" smtClean="0"/>
              <a:t>out.close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4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reads the contents of a file containing one integer line and finds the sum of the integers in the file. Print the sum to standard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0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 of (key, value) pairs</a:t>
            </a:r>
          </a:p>
          <a:p>
            <a:r>
              <a:rPr lang="en-US" dirty="0" smtClean="0"/>
              <a:t>Create an empty dictionary</a:t>
            </a:r>
          </a:p>
          <a:p>
            <a:pPr lvl="1"/>
            <a:r>
              <a:rPr lang="en-US" dirty="0" smtClean="0"/>
              <a:t>codes = {}</a:t>
            </a:r>
          </a:p>
          <a:p>
            <a:r>
              <a:rPr lang="en-US" dirty="0" smtClean="0"/>
              <a:t>Use the key to look up a value or assign a value</a:t>
            </a:r>
          </a:p>
          <a:p>
            <a:r>
              <a:rPr lang="en-US" dirty="0" smtClean="0"/>
              <a:t>v = codes[k]</a:t>
            </a:r>
          </a:p>
          <a:p>
            <a:pPr lvl="1"/>
            <a:r>
              <a:rPr lang="en-US" dirty="0" smtClean="0"/>
              <a:t>Look up the value associated with k and assign to to v</a:t>
            </a:r>
          </a:p>
          <a:p>
            <a:r>
              <a:rPr lang="en-US" dirty="0" smtClean="0"/>
              <a:t>codes[k] = v</a:t>
            </a:r>
          </a:p>
          <a:p>
            <a:pPr lvl="1"/>
            <a:r>
              <a:rPr lang="en-US" dirty="0" smtClean="0"/>
              <a:t>Associate the value v with the key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3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Encrypting a file means replacing each plain text character with a different character based on a key.</a:t>
            </a:r>
          </a:p>
        </p:txBody>
      </p:sp>
    </p:spTree>
    <p:extLst>
      <p:ext uri="{BB962C8B-B14F-4D97-AF65-F5344CB8AC3E}">
        <p14:creationId xmlns:p14="http://schemas.microsoft.com/office/powerpoint/2010/main" val="191229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case where the plain text contains only lower case letters and the key is a shown below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a</a:t>
            </a:r>
            <a:r>
              <a:rPr lang="en-US" dirty="0" err="1" smtClean="0">
                <a:latin typeface="Courier"/>
                <a:cs typeface="Courier"/>
              </a:rPr>
              <a:t>bcdefghijklmnopqrstuvwxyz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qwertyuiopasdfghjklzxcvbnm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Then the plain text </a:t>
            </a:r>
            <a:r>
              <a:rPr lang="en-US" i="1" dirty="0" err="1" smtClean="0"/>
              <a:t>myplaintext</a:t>
            </a:r>
            <a:r>
              <a:rPr lang="en-US" i="1" dirty="0" smtClean="0"/>
              <a:t> </a:t>
            </a:r>
            <a:r>
              <a:rPr lang="en-US" dirty="0" smtClean="0"/>
              <a:t>would be encrypted as </a:t>
            </a:r>
            <a:r>
              <a:rPr lang="en-US" i="1" dirty="0" err="1" smtClean="0"/>
              <a:t>dnhsqofztbz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505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91055"/>
            <a:ext cx="362528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Encoding dictionary</a:t>
            </a:r>
          </a:p>
          <a:p>
            <a:r>
              <a:rPr lang="en-US" sz="2800" b="1" dirty="0"/>
              <a:t>Key	Value</a:t>
            </a:r>
          </a:p>
          <a:p>
            <a:r>
              <a:rPr lang="en-US" sz="2800" dirty="0"/>
              <a:t>a	</a:t>
            </a:r>
            <a:r>
              <a:rPr lang="en-US" sz="2800" dirty="0" smtClean="0"/>
              <a:t>	q</a:t>
            </a:r>
            <a:endParaRPr lang="en-US" sz="2800" dirty="0"/>
          </a:p>
          <a:p>
            <a:r>
              <a:rPr lang="pl-PL" sz="2800" dirty="0"/>
              <a:t>b	</a:t>
            </a:r>
            <a:r>
              <a:rPr lang="pl-PL" sz="2800" dirty="0" smtClean="0"/>
              <a:t>	w</a:t>
            </a:r>
            <a:endParaRPr lang="pl-PL" sz="2800" dirty="0"/>
          </a:p>
          <a:p>
            <a:r>
              <a:rPr lang="pl-PL" sz="2800" dirty="0"/>
              <a:t>c	</a:t>
            </a:r>
            <a:r>
              <a:rPr lang="pl-PL" sz="2800" dirty="0" smtClean="0"/>
              <a:t>	e</a:t>
            </a:r>
            <a:endParaRPr lang="pl-PL" sz="2800" dirty="0"/>
          </a:p>
          <a:p>
            <a:r>
              <a:rPr lang="pl-PL" sz="2800" dirty="0"/>
              <a:t>d	</a:t>
            </a:r>
            <a:r>
              <a:rPr lang="pl-PL" sz="2800" dirty="0" smtClean="0"/>
              <a:t>	r</a:t>
            </a:r>
            <a:endParaRPr lang="pl-PL" sz="2800" dirty="0"/>
          </a:p>
          <a:p>
            <a:r>
              <a:rPr lang="pl-PL" sz="2800" dirty="0"/>
              <a:t>e	</a:t>
            </a:r>
            <a:r>
              <a:rPr lang="pl-PL" sz="2800" dirty="0" smtClean="0"/>
              <a:t>	t</a:t>
            </a:r>
            <a:endParaRPr lang="pl-PL" sz="2800" dirty="0"/>
          </a:p>
          <a:p>
            <a:r>
              <a:rPr lang="pl-PL" sz="2800" dirty="0"/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1880" y="1791055"/>
            <a:ext cx="4572000" cy="35394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Decoding dictionary</a:t>
            </a:r>
          </a:p>
          <a:p>
            <a:r>
              <a:rPr lang="en-US" sz="2800" b="1" dirty="0"/>
              <a:t>Key	Value</a:t>
            </a:r>
          </a:p>
          <a:p>
            <a:r>
              <a:rPr lang="en-US" sz="2800" dirty="0"/>
              <a:t>q	a</a:t>
            </a:r>
          </a:p>
          <a:p>
            <a:r>
              <a:rPr lang="pl-PL" sz="2800" dirty="0"/>
              <a:t>w	b</a:t>
            </a:r>
          </a:p>
          <a:p>
            <a:r>
              <a:rPr lang="pl-PL" sz="2800" dirty="0"/>
              <a:t>e	c</a:t>
            </a:r>
          </a:p>
          <a:p>
            <a:r>
              <a:rPr lang="pl-PL" sz="2800" dirty="0"/>
              <a:t>r	d</a:t>
            </a:r>
          </a:p>
          <a:p>
            <a:r>
              <a:rPr lang="pl-PL" sz="2800" dirty="0"/>
              <a:t>t	e</a:t>
            </a:r>
          </a:p>
          <a:p>
            <a:r>
              <a:rPr lang="pl-PL" sz="2800" dirty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734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89" y="1417638"/>
            <a:ext cx="864881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#Simple substitution cypher</a:t>
            </a:r>
          </a:p>
          <a:p>
            <a:r>
              <a:rPr lang="en-US" dirty="0" smtClean="0"/>
              <a:t>#Assume input file contains only lower case letters and newlines</a:t>
            </a:r>
          </a:p>
          <a:p>
            <a:endParaRPr lang="en-US" dirty="0" smtClean="0"/>
          </a:p>
          <a:p>
            <a:r>
              <a:rPr lang="en-US" dirty="0" smtClean="0"/>
              <a:t>alpha ='</a:t>
            </a:r>
            <a:r>
              <a:rPr lang="en-US" dirty="0" err="1" smtClean="0"/>
              <a:t>abcdefghijklmnopqrstuvwxyz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/>
              <a:t>mode = input("enter c to encode and d to decode")</a:t>
            </a:r>
          </a:p>
          <a:p>
            <a:r>
              <a:rPr lang="en-US" dirty="0" err="1" smtClean="0"/>
              <a:t>inName</a:t>
            </a:r>
            <a:r>
              <a:rPr lang="en-US" dirty="0" smtClean="0"/>
              <a:t> = input("enter the name of the input file")</a:t>
            </a:r>
          </a:p>
          <a:p>
            <a:r>
              <a:rPr lang="en-US" dirty="0" err="1" smtClean="0"/>
              <a:t>outName</a:t>
            </a:r>
            <a:r>
              <a:rPr lang="en-US" dirty="0" smtClean="0"/>
              <a:t> = input("enter the name of the output file")</a:t>
            </a:r>
          </a:p>
          <a:p>
            <a:r>
              <a:rPr lang="en-US" dirty="0" smtClean="0"/>
              <a:t>key = input("enter the 26 character key")</a:t>
            </a:r>
          </a:p>
          <a:p>
            <a:r>
              <a:rPr lang="en-US" dirty="0" smtClean="0"/>
              <a:t>if mode == 'c':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dictKeys</a:t>
            </a:r>
            <a:r>
              <a:rPr lang="en-US" dirty="0" smtClean="0"/>
              <a:t> = alpha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dictValues</a:t>
            </a:r>
            <a:r>
              <a:rPr lang="en-US" dirty="0" smtClean="0"/>
              <a:t> = key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dictKeys</a:t>
            </a:r>
            <a:r>
              <a:rPr lang="en-US" dirty="0" smtClean="0"/>
              <a:t> = key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dictValues</a:t>
            </a:r>
            <a:r>
              <a:rPr lang="en-US" dirty="0" smtClean="0"/>
              <a:t> = alpha</a:t>
            </a:r>
          </a:p>
          <a:p>
            <a:endParaRPr lang="en-US" dirty="0" smtClean="0"/>
          </a:p>
          <a:p>
            <a:r>
              <a:rPr lang="en-US" dirty="0" smtClean="0"/>
              <a:t>encoding = {}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 </a:t>
            </a:r>
            <a:r>
              <a:rPr lang="en-US" dirty="0" err="1" smtClean="0"/>
              <a:t>len</a:t>
            </a:r>
            <a:r>
              <a:rPr lang="en-US" dirty="0" smtClean="0"/>
              <a:t>(alpha)):</a:t>
            </a:r>
          </a:p>
          <a:p>
            <a:r>
              <a:rPr lang="en-US" dirty="0" smtClean="0"/>
              <a:t>    encoding[</a:t>
            </a:r>
            <a:r>
              <a:rPr lang="en-US" dirty="0" err="1" smtClean="0"/>
              <a:t>dictKeys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]] = </a:t>
            </a:r>
            <a:r>
              <a:rPr lang="en-US" dirty="0" err="1" smtClean="0"/>
              <a:t>dictValues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5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27624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 = open(</a:t>
            </a:r>
            <a:r>
              <a:rPr lang="en-US" dirty="0" err="1" smtClean="0"/>
              <a:t>inName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destination = open(</a:t>
            </a:r>
            <a:r>
              <a:rPr lang="en-US" dirty="0" err="1" smtClean="0"/>
              <a:t>outName</a:t>
            </a:r>
            <a:r>
              <a:rPr lang="en-US" dirty="0" smtClean="0"/>
              <a:t>, "w")</a:t>
            </a:r>
          </a:p>
          <a:p>
            <a:endParaRPr lang="en-US" dirty="0" smtClean="0"/>
          </a:p>
          <a:p>
            <a:r>
              <a:rPr lang="en-US" dirty="0" smtClean="0"/>
              <a:t>line = </a:t>
            </a:r>
            <a:r>
              <a:rPr lang="en-US" dirty="0" err="1" smtClean="0"/>
              <a:t>source.readline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while line != '':</a:t>
            </a:r>
          </a:p>
          <a:p>
            <a:r>
              <a:rPr lang="en-US" dirty="0" smtClean="0"/>
              <a:t>    newline = ''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ch</a:t>
            </a:r>
            <a:r>
              <a:rPr lang="en-US" dirty="0" smtClean="0"/>
              <a:t> in </a:t>
            </a:r>
            <a:r>
              <a:rPr lang="en-US" dirty="0" err="1" smtClean="0"/>
              <a:t>line.rstrip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   newline = newline + encoding[</a:t>
            </a:r>
            <a:r>
              <a:rPr lang="en-US" dirty="0" err="1" smtClean="0"/>
              <a:t>ch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newline = newline + '\n'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destination.write</a:t>
            </a:r>
            <a:r>
              <a:rPr lang="en-US" dirty="0" smtClean="0"/>
              <a:t>(newline)</a:t>
            </a:r>
          </a:p>
          <a:p>
            <a:r>
              <a:rPr lang="en-US" dirty="0" smtClean="0"/>
              <a:t>    line = </a:t>
            </a:r>
            <a:r>
              <a:rPr lang="en-US" dirty="0" err="1" smtClean="0"/>
              <a:t>source.readline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 err="1" smtClean="0"/>
              <a:t>source.close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destination.close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6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1a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525" y="2551837"/>
            <a:ext cx="804399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line in source:</a:t>
            </a:r>
          </a:p>
          <a:p>
            <a:r>
              <a:rPr lang="en-US" dirty="0"/>
              <a:t>    newline = ''</a:t>
            </a:r>
          </a:p>
          <a:p>
            <a:r>
              <a:rPr lang="en-US" dirty="0"/>
              <a:t>    for </a:t>
            </a:r>
            <a:r>
              <a:rPr lang="en-US" dirty="0" err="1"/>
              <a:t>ch</a:t>
            </a:r>
            <a:r>
              <a:rPr lang="en-US" dirty="0"/>
              <a:t> in </a:t>
            </a:r>
            <a:r>
              <a:rPr lang="en-US" dirty="0" err="1"/>
              <a:t>line.rstrip</a:t>
            </a:r>
            <a:r>
              <a:rPr lang="en-US" dirty="0"/>
              <a:t>():</a:t>
            </a:r>
          </a:p>
          <a:p>
            <a:r>
              <a:rPr lang="en-US" dirty="0"/>
              <a:t>        newline = newline + encoding[</a:t>
            </a:r>
            <a:r>
              <a:rPr lang="en-US" dirty="0" err="1"/>
              <a:t>ch</a:t>
            </a:r>
            <a:r>
              <a:rPr lang="en-US" dirty="0"/>
              <a:t>]</a:t>
            </a:r>
          </a:p>
          <a:p>
            <a:r>
              <a:rPr lang="en-US" dirty="0"/>
              <a:t>    newline = newline + '\n'</a:t>
            </a:r>
          </a:p>
          <a:p>
            <a:r>
              <a:rPr lang="en-US" dirty="0"/>
              <a:t>    </a:t>
            </a:r>
            <a:r>
              <a:rPr lang="en-US" dirty="0" err="1"/>
              <a:t>destination.write</a:t>
            </a:r>
            <a:r>
              <a:rPr lang="en-US" dirty="0"/>
              <a:t>(newline)</a:t>
            </a:r>
          </a:p>
        </p:txBody>
      </p:sp>
    </p:spTree>
    <p:extLst>
      <p:ext uri="{BB962C8B-B14F-4D97-AF65-F5344CB8AC3E}">
        <p14:creationId xmlns:p14="http://schemas.microsoft.com/office/powerpoint/2010/main" val="336861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Substitution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 is a number that can be used to calculate the cipher text character for a given plain text character</a:t>
            </a:r>
          </a:p>
          <a:p>
            <a:r>
              <a:rPr lang="en-US" dirty="0" smtClean="0"/>
              <a:t>For example (assuming we are only considering lower case letters) </a:t>
            </a:r>
            <a:r>
              <a:rPr lang="en-US" dirty="0"/>
              <a:t>i</a:t>
            </a:r>
            <a:r>
              <a:rPr lang="en-US" dirty="0" smtClean="0"/>
              <a:t>f the key is 5 then a plain text </a:t>
            </a:r>
            <a:r>
              <a:rPr lang="en-US" b="1" dirty="0" smtClean="0"/>
              <a:t>a</a:t>
            </a:r>
            <a:r>
              <a:rPr lang="en-US" dirty="0" smtClean="0"/>
              <a:t> would be encrypted as an </a:t>
            </a:r>
            <a:r>
              <a:rPr lang="en-US" b="1" dirty="0" smtClean="0"/>
              <a:t>f</a:t>
            </a:r>
            <a:r>
              <a:rPr lang="en-US" dirty="0" smtClean="0"/>
              <a:t>, a </a:t>
            </a:r>
            <a:r>
              <a:rPr lang="en-US" b="1" dirty="0" smtClean="0"/>
              <a:t>b</a:t>
            </a:r>
            <a:r>
              <a:rPr lang="en-US" dirty="0" smtClean="0"/>
              <a:t> would be encrypted as a </a:t>
            </a:r>
            <a:r>
              <a:rPr lang="en-US" b="1" dirty="0" smtClean="0"/>
              <a:t>g</a:t>
            </a:r>
            <a:r>
              <a:rPr lang="en-US" dirty="0" smtClean="0"/>
              <a:t> … a </a:t>
            </a:r>
            <a:r>
              <a:rPr lang="en-US" b="1" dirty="0" smtClean="0"/>
              <a:t>y</a:t>
            </a:r>
            <a:r>
              <a:rPr lang="en-US" dirty="0" smtClean="0"/>
              <a:t> would be encrypted as a </a:t>
            </a:r>
            <a:r>
              <a:rPr lang="en-US" b="1" dirty="0" smtClean="0"/>
              <a:t>d</a:t>
            </a:r>
            <a:r>
              <a:rPr lang="en-US" dirty="0" smtClean="0"/>
              <a:t> and a </a:t>
            </a:r>
            <a:r>
              <a:rPr lang="en-US" b="1" dirty="0" smtClean="0"/>
              <a:t>z</a:t>
            </a:r>
            <a:r>
              <a:rPr lang="en-US" dirty="0" smtClean="0"/>
              <a:t> would be encrypted as a </a:t>
            </a:r>
            <a:r>
              <a:rPr lang="en-US" b="1" dirty="0" smtClean="0"/>
              <a:t>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557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13534"/>
            <a:ext cx="84486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#Simple shift substitution cypher</a:t>
            </a:r>
          </a:p>
          <a:p>
            <a:r>
              <a:rPr lang="en-US" dirty="0"/>
              <a:t>#Assume input file contains only characters with character codes 0 to 127</a:t>
            </a:r>
          </a:p>
          <a:p>
            <a:endParaRPr lang="en-US" dirty="0"/>
          </a:p>
          <a:p>
            <a:r>
              <a:rPr lang="en-US" dirty="0"/>
              <a:t>mode = input("enter c to encode and d to decode")</a:t>
            </a:r>
          </a:p>
          <a:p>
            <a:r>
              <a:rPr lang="en-US" dirty="0" err="1"/>
              <a:t>inName</a:t>
            </a:r>
            <a:r>
              <a:rPr lang="en-US" dirty="0"/>
              <a:t> = input("enter the name of the input file")</a:t>
            </a:r>
          </a:p>
          <a:p>
            <a:r>
              <a:rPr lang="en-US" dirty="0" err="1"/>
              <a:t>outName</a:t>
            </a:r>
            <a:r>
              <a:rPr lang="en-US" dirty="0"/>
              <a:t> = input("enter the name of the output file")</a:t>
            </a:r>
          </a:p>
          <a:p>
            <a:r>
              <a:rPr lang="en-US" dirty="0"/>
              <a:t>key = </a:t>
            </a:r>
            <a:r>
              <a:rPr lang="en-US" dirty="0" err="1"/>
              <a:t>int</a:t>
            </a:r>
            <a:r>
              <a:rPr lang="en-US" dirty="0"/>
              <a:t>(input("enter the shift amount"))</a:t>
            </a:r>
          </a:p>
          <a:p>
            <a:r>
              <a:rPr lang="en-US" dirty="0"/>
              <a:t>if mode == 'c':</a:t>
            </a:r>
          </a:p>
          <a:p>
            <a:r>
              <a:rPr lang="en-US" dirty="0"/>
              <a:t>    shift = key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shift = -key</a:t>
            </a:r>
          </a:p>
        </p:txBody>
      </p:sp>
    </p:spTree>
    <p:extLst>
      <p:ext uri="{BB962C8B-B14F-4D97-AF65-F5344CB8AC3E}">
        <p14:creationId xmlns:p14="http://schemas.microsoft.com/office/powerpoint/2010/main" val="213554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cmpInts1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279" y="1859340"/>
            <a:ext cx="8471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input("Enter the first integer: ")</a:t>
            </a:r>
          </a:p>
          <a:p>
            <a:r>
              <a:rPr lang="en-US" dirty="0" smtClean="0"/>
              <a:t>y = input("Enter the second integer: ")</a:t>
            </a:r>
          </a:p>
          <a:p>
            <a:endParaRPr lang="en-US" dirty="0" smtClean="0"/>
          </a:p>
          <a:p>
            <a:r>
              <a:rPr lang="en-US" dirty="0" smtClean="0"/>
              <a:t>if (x &gt; y):</a:t>
            </a:r>
          </a:p>
          <a:p>
            <a:r>
              <a:rPr lang="en-US" dirty="0" smtClean="0"/>
              <a:t>    print("the first integer is greater than the second")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(x &lt; y):</a:t>
            </a:r>
          </a:p>
          <a:p>
            <a:r>
              <a:rPr lang="en-US" dirty="0" smtClean="0"/>
              <a:t>    print("the second integer is greater than the first")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print("the integers are equal")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8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 = open(</a:t>
            </a:r>
            <a:r>
              <a:rPr lang="en-US" dirty="0" err="1"/>
              <a:t>inName</a:t>
            </a:r>
            <a:r>
              <a:rPr lang="en-US" dirty="0"/>
              <a:t>, "r", newline='')</a:t>
            </a:r>
          </a:p>
          <a:p>
            <a:r>
              <a:rPr lang="en-US" dirty="0"/>
              <a:t>destination = open(</a:t>
            </a:r>
            <a:r>
              <a:rPr lang="en-US" dirty="0" err="1"/>
              <a:t>outName</a:t>
            </a:r>
            <a:r>
              <a:rPr lang="en-US" dirty="0"/>
              <a:t>, "w")</a:t>
            </a:r>
          </a:p>
          <a:p>
            <a:endParaRPr lang="en-US" dirty="0"/>
          </a:p>
          <a:p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source.read</a:t>
            </a:r>
            <a:r>
              <a:rPr lang="en-US" dirty="0"/>
              <a:t>(1)</a:t>
            </a:r>
          </a:p>
          <a:p>
            <a:r>
              <a:rPr lang="en-US" dirty="0"/>
              <a:t>while </a:t>
            </a:r>
            <a:r>
              <a:rPr lang="en-US" dirty="0" err="1"/>
              <a:t>ch</a:t>
            </a:r>
            <a:r>
              <a:rPr lang="en-US" dirty="0"/>
              <a:t> != '':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ord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 + shift)%</a:t>
            </a:r>
            <a:r>
              <a:rPr lang="en-US" dirty="0" smtClean="0"/>
              <a:t>128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destination.write</a:t>
            </a:r>
            <a:r>
              <a:rPr lang="en-US" dirty="0"/>
              <a:t>(</a:t>
            </a:r>
            <a:r>
              <a:rPr lang="en-US" dirty="0" err="1"/>
              <a:t>chr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source.read</a:t>
            </a:r>
            <a:r>
              <a:rPr lang="en-US" dirty="0"/>
              <a:t>(1)</a:t>
            </a:r>
          </a:p>
          <a:p>
            <a:r>
              <a:rPr lang="en-US" dirty="0"/>
              <a:t>     </a:t>
            </a:r>
          </a:p>
          <a:p>
            <a:r>
              <a:rPr lang="en-US" dirty="0" err="1"/>
              <a:t>source.close</a:t>
            </a:r>
            <a:r>
              <a:rPr lang="en-US" dirty="0"/>
              <a:t>()</a:t>
            </a:r>
          </a:p>
          <a:p>
            <a:r>
              <a:rPr lang="en-US" dirty="0" err="1"/>
              <a:t>destination.close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5474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cmpInts2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199" y="1582341"/>
            <a:ext cx="79875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input("Enter the first integer: ")</a:t>
            </a:r>
          </a:p>
          <a:p>
            <a:r>
              <a:rPr lang="en-US" dirty="0" smtClean="0"/>
              <a:t>y = input("Enter the second integer: ")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int</a:t>
            </a:r>
            <a:r>
              <a:rPr lang="en-US" dirty="0" smtClean="0"/>
              <a:t>(y)</a:t>
            </a:r>
          </a:p>
          <a:p>
            <a:endParaRPr lang="en-US" dirty="0" smtClean="0"/>
          </a:p>
          <a:p>
            <a:r>
              <a:rPr lang="en-US" dirty="0" smtClean="0"/>
              <a:t>if (x &gt; y):</a:t>
            </a:r>
          </a:p>
          <a:p>
            <a:r>
              <a:rPr lang="en-US" dirty="0" smtClean="0"/>
              <a:t>    print("the first integer is greater than the second")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(x &lt; y):</a:t>
            </a:r>
          </a:p>
          <a:p>
            <a:r>
              <a:rPr lang="en-US" dirty="0" smtClean="0"/>
              <a:t>    print("the second integer is greater than the first")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print("the integers are equal")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2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cmpInts3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0768" y="1970730"/>
            <a:ext cx="83760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cmpInts</a:t>
            </a:r>
            <a:r>
              <a:rPr lang="en-US" dirty="0" smtClean="0"/>
              <a:t>(a, b):</a:t>
            </a:r>
          </a:p>
          <a:p>
            <a:r>
              <a:rPr lang="en-US" dirty="0" smtClean="0"/>
              <a:t>    if (a &gt; b):</a:t>
            </a:r>
          </a:p>
          <a:p>
            <a:r>
              <a:rPr lang="en-US" dirty="0" smtClean="0"/>
              <a:t>        print("the first integer is greater than the second")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(a &lt; b):</a:t>
            </a:r>
          </a:p>
          <a:p>
            <a:r>
              <a:rPr lang="en-US" dirty="0" smtClean="0"/>
              <a:t>        print("the second integer is greater than the first")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print("the integers are equal")</a:t>
            </a:r>
          </a:p>
          <a:p>
            <a:endParaRPr lang="en-US" dirty="0" smtClean="0"/>
          </a:p>
          <a:p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(input("Enter the first integer: "))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int</a:t>
            </a:r>
            <a:r>
              <a:rPr lang="en-US" dirty="0" smtClean="0"/>
              <a:t>(input("Enter the second integer: "))</a:t>
            </a:r>
          </a:p>
          <a:p>
            <a:endParaRPr lang="en-US" dirty="0" smtClean="0"/>
          </a:p>
          <a:p>
            <a:r>
              <a:rPr lang="en-US" dirty="0" err="1" smtClean="0"/>
              <a:t>cmpInts</a:t>
            </a:r>
            <a:r>
              <a:rPr lang="en-US" dirty="0" smtClean="0"/>
              <a:t>(x, 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7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721" y="1595169"/>
            <a:ext cx="84300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max(a):</a:t>
            </a:r>
          </a:p>
          <a:p>
            <a:r>
              <a:rPr lang="en-US" dirty="0" smtClean="0"/>
              <a:t>    m = a[0]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range(1, </a:t>
            </a:r>
            <a:r>
              <a:rPr lang="en-US" dirty="0" err="1" smtClean="0"/>
              <a:t>len</a:t>
            </a:r>
            <a:r>
              <a:rPr lang="en-US" dirty="0" smtClean="0"/>
              <a:t>(a)):</a:t>
            </a:r>
          </a:p>
          <a:p>
            <a:r>
              <a:rPr lang="en-US" dirty="0" smtClean="0"/>
              <a:t>        if m &lt; a[</a:t>
            </a:r>
            <a:r>
              <a:rPr lang="en-US" dirty="0" err="1" smtClean="0"/>
              <a:t>i</a:t>
            </a:r>
            <a:r>
              <a:rPr lang="en-US" dirty="0" smtClean="0"/>
              <a:t>]:</a:t>
            </a:r>
          </a:p>
          <a:p>
            <a:r>
              <a:rPr lang="en-US" dirty="0" smtClean="0"/>
              <a:t>            m =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return m</a:t>
            </a:r>
          </a:p>
          <a:p>
            <a:endParaRPr lang="en-US" dirty="0" smtClean="0"/>
          </a:p>
          <a:p>
            <a:r>
              <a:rPr lang="en-US" dirty="0" smtClean="0"/>
              <a:t>x = input("Enter a list of integers separated by white space: ")</a:t>
            </a:r>
          </a:p>
          <a:p>
            <a:r>
              <a:rPr lang="en-US" dirty="0" smtClean="0"/>
              <a:t>z = </a:t>
            </a:r>
            <a:r>
              <a:rPr lang="en-US" dirty="0" err="1" smtClean="0"/>
              <a:t>x.split</a:t>
            </a:r>
            <a:r>
              <a:rPr lang="en-US" dirty="0" smtClean="0"/>
              <a:t>(' ')</a:t>
            </a:r>
          </a:p>
          <a:p>
            <a:r>
              <a:rPr lang="en-US" dirty="0" smtClean="0"/>
              <a:t>w = list(map(</a:t>
            </a:r>
            <a:r>
              <a:rPr lang="en-US" dirty="0" err="1" smtClean="0"/>
              <a:t>int</a:t>
            </a:r>
            <a:r>
              <a:rPr lang="en-US" dirty="0" smtClean="0"/>
              <a:t>, z))</a:t>
            </a:r>
          </a:p>
          <a:p>
            <a:r>
              <a:rPr lang="en-US" dirty="0" smtClean="0"/>
              <a:t>y = max(w)</a:t>
            </a:r>
          </a:p>
          <a:p>
            <a:r>
              <a:rPr lang="en-US" dirty="0" smtClean="0"/>
              <a:t>print("the largest integer is the list is "+</a:t>
            </a:r>
            <a:r>
              <a:rPr lang="en-US" dirty="0" err="1" smtClean="0"/>
              <a:t>str</a:t>
            </a:r>
            <a:r>
              <a:rPr lang="en-US" dirty="0" smtClean="0"/>
              <a:t>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116" y="1443841"/>
            <a:ext cx="83231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maxRecursive</a:t>
            </a:r>
            <a:r>
              <a:rPr lang="en-US" dirty="0" smtClean="0"/>
              <a:t>(a):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len</a:t>
            </a:r>
            <a:r>
              <a:rPr lang="en-US" dirty="0" smtClean="0"/>
              <a:t>(a) == 1:</a:t>
            </a:r>
          </a:p>
          <a:p>
            <a:r>
              <a:rPr lang="en-US" dirty="0" smtClean="0"/>
              <a:t>        return a[0]</a:t>
            </a:r>
          </a:p>
          <a:p>
            <a:r>
              <a:rPr lang="en-US" dirty="0" smtClean="0"/>
              <a:t>    w = </a:t>
            </a:r>
            <a:r>
              <a:rPr lang="en-US" dirty="0" err="1" smtClean="0"/>
              <a:t>maxRecursive</a:t>
            </a:r>
            <a:r>
              <a:rPr lang="en-US" dirty="0" smtClean="0"/>
              <a:t>(a[1:len(a)])</a:t>
            </a:r>
          </a:p>
          <a:p>
            <a:r>
              <a:rPr lang="en-US" dirty="0" smtClean="0"/>
              <a:t>    if a[0] &gt; w:</a:t>
            </a:r>
          </a:p>
          <a:p>
            <a:r>
              <a:rPr lang="en-US" dirty="0" smtClean="0"/>
              <a:t>        return a[0]</a:t>
            </a:r>
          </a:p>
          <a:p>
            <a:r>
              <a:rPr lang="en-US" dirty="0" smtClean="0"/>
              <a:t>    return w</a:t>
            </a:r>
          </a:p>
          <a:p>
            <a:endParaRPr lang="en-US" dirty="0" smtClean="0"/>
          </a:p>
          <a:p>
            <a:r>
              <a:rPr lang="en-US" dirty="0" smtClean="0"/>
              <a:t>x = input("Enter a list of integers separated by white space: ")</a:t>
            </a:r>
          </a:p>
          <a:p>
            <a:r>
              <a:rPr lang="en-US" dirty="0" smtClean="0"/>
              <a:t>z = </a:t>
            </a:r>
            <a:r>
              <a:rPr lang="en-US" dirty="0" err="1" smtClean="0"/>
              <a:t>x.split</a:t>
            </a:r>
            <a:r>
              <a:rPr lang="en-US" dirty="0" smtClean="0"/>
              <a:t>(' ')</a:t>
            </a:r>
          </a:p>
          <a:p>
            <a:r>
              <a:rPr lang="en-US" dirty="0" smtClean="0"/>
              <a:t>w = list(map(</a:t>
            </a:r>
            <a:r>
              <a:rPr lang="en-US" dirty="0" err="1" smtClean="0"/>
              <a:t>int</a:t>
            </a:r>
            <a:r>
              <a:rPr lang="en-US" dirty="0" smtClean="0"/>
              <a:t>, z))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maxRecursive</a:t>
            </a:r>
            <a:r>
              <a:rPr lang="en-US" dirty="0" smtClean="0"/>
              <a:t> (w)</a:t>
            </a:r>
          </a:p>
          <a:p>
            <a:r>
              <a:rPr lang="en-US" dirty="0" smtClean="0"/>
              <a:t>print("the largest integer is the list is "+</a:t>
            </a:r>
            <a:r>
              <a:rPr lang="en-US" dirty="0" err="1" smtClean="0"/>
              <a:t>str</a:t>
            </a:r>
            <a:r>
              <a:rPr lang="en-US" dirty="0" smtClean="0"/>
              <a:t>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3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721" y="1771391"/>
            <a:ext cx="843007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maxHelper</a:t>
            </a:r>
            <a:r>
              <a:rPr lang="en-US" dirty="0" smtClean="0"/>
              <a:t>(a, </a:t>
            </a:r>
            <a:r>
              <a:rPr lang="en-US" dirty="0" err="1" smtClean="0"/>
              <a:t>pos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pos</a:t>
            </a:r>
            <a:r>
              <a:rPr lang="en-US" dirty="0" smtClean="0"/>
              <a:t> == </a:t>
            </a:r>
            <a:r>
              <a:rPr lang="en-US" dirty="0" err="1" smtClean="0"/>
              <a:t>len</a:t>
            </a:r>
            <a:r>
              <a:rPr lang="en-US" dirty="0" smtClean="0"/>
              <a:t>(a)-1:</a:t>
            </a:r>
          </a:p>
          <a:p>
            <a:r>
              <a:rPr lang="en-US" dirty="0" smtClean="0"/>
              <a:t>        return a[</a:t>
            </a:r>
            <a:r>
              <a:rPr lang="en-US" dirty="0" err="1" smtClean="0"/>
              <a:t>pos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w = </a:t>
            </a:r>
            <a:r>
              <a:rPr lang="en-US" dirty="0" err="1" smtClean="0"/>
              <a:t>maxHelper</a:t>
            </a:r>
            <a:r>
              <a:rPr lang="en-US" dirty="0" smtClean="0"/>
              <a:t>(a, pos+1)</a:t>
            </a:r>
          </a:p>
          <a:p>
            <a:r>
              <a:rPr lang="en-US" dirty="0" smtClean="0"/>
              <a:t>    if a[</a:t>
            </a:r>
            <a:r>
              <a:rPr lang="en-US" dirty="0" err="1" smtClean="0"/>
              <a:t>pos</a:t>
            </a:r>
            <a:r>
              <a:rPr lang="en-US" dirty="0" smtClean="0"/>
              <a:t>] &gt; w:</a:t>
            </a:r>
          </a:p>
          <a:p>
            <a:r>
              <a:rPr lang="en-US" dirty="0" smtClean="0"/>
              <a:t>        return a[</a:t>
            </a:r>
            <a:r>
              <a:rPr lang="en-US" dirty="0" err="1" smtClean="0"/>
              <a:t>pos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return w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maxRecursive</a:t>
            </a:r>
            <a:r>
              <a:rPr lang="en-US" dirty="0" smtClean="0"/>
              <a:t>(a):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maxHelper</a:t>
            </a:r>
            <a:r>
              <a:rPr lang="en-US" dirty="0" smtClean="0"/>
              <a:t>(a, 0)</a:t>
            </a:r>
          </a:p>
          <a:p>
            <a:endParaRPr lang="en-US" dirty="0" smtClean="0"/>
          </a:p>
          <a:p>
            <a:r>
              <a:rPr lang="en-US" dirty="0" smtClean="0"/>
              <a:t>x = input("Enter a list of integers separated by white space: ")</a:t>
            </a:r>
          </a:p>
          <a:p>
            <a:r>
              <a:rPr lang="en-US" dirty="0" smtClean="0"/>
              <a:t>z = </a:t>
            </a:r>
            <a:r>
              <a:rPr lang="en-US" dirty="0" err="1" smtClean="0"/>
              <a:t>x.split</a:t>
            </a:r>
            <a:r>
              <a:rPr lang="en-US" dirty="0" smtClean="0"/>
              <a:t>(' ')</a:t>
            </a:r>
          </a:p>
          <a:p>
            <a:r>
              <a:rPr lang="en-US" dirty="0" smtClean="0"/>
              <a:t>w = list(map(</a:t>
            </a:r>
            <a:r>
              <a:rPr lang="en-US" dirty="0" err="1" smtClean="0"/>
              <a:t>int</a:t>
            </a:r>
            <a:r>
              <a:rPr lang="en-US" dirty="0" smtClean="0"/>
              <a:t>, z))</a:t>
            </a:r>
          </a:p>
          <a:p>
            <a:r>
              <a:rPr lang="en-US" dirty="0" smtClean="0"/>
              <a:t>y = </a:t>
            </a:r>
            <a:r>
              <a:rPr lang="en-US" dirty="0" err="1" smtClean="0"/>
              <a:t>maxRecursive</a:t>
            </a:r>
            <a:r>
              <a:rPr lang="en-US" dirty="0" smtClean="0"/>
              <a:t> (w)</a:t>
            </a:r>
          </a:p>
          <a:p>
            <a:r>
              <a:rPr lang="en-US" dirty="0" smtClean="0"/>
              <a:t>print("the largest integer is the list is "+</a:t>
            </a:r>
            <a:r>
              <a:rPr lang="en-US" dirty="0" err="1" smtClean="0"/>
              <a:t>str</a:t>
            </a:r>
            <a:r>
              <a:rPr lang="en-US" dirty="0" smtClean="0"/>
              <a:t>(y))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2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2310</Words>
  <Application>Microsoft Macintosh PowerPoint</Application>
  <PresentationFormat>On-screen Show (4:3)</PresentationFormat>
  <Paragraphs>330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Python 1</vt:lpstr>
      <vt:lpstr>Python </vt:lpstr>
      <vt:lpstr>Python </vt:lpstr>
      <vt:lpstr>cmpInts1</vt:lpstr>
      <vt:lpstr>cmpInts2</vt:lpstr>
      <vt:lpstr>cmpInts3</vt:lpstr>
      <vt:lpstr>list1</vt:lpstr>
      <vt:lpstr>list2</vt:lpstr>
      <vt:lpstr>list3</vt:lpstr>
      <vt:lpstr>Selection Sort</vt:lpstr>
      <vt:lpstr>Selection Sort</vt:lpstr>
      <vt:lpstr>Selection Sort 2</vt:lpstr>
      <vt:lpstr>Selection Sort 3</vt:lpstr>
      <vt:lpstr>Practice Problems</vt:lpstr>
      <vt:lpstr>Files</vt:lpstr>
      <vt:lpstr>Files 1</vt:lpstr>
      <vt:lpstr>Files 2</vt:lpstr>
      <vt:lpstr>Merge Sorted Sequences</vt:lpstr>
      <vt:lpstr>Merge Sorted Sequences</vt:lpstr>
      <vt:lpstr>Merge Sorted Sequences</vt:lpstr>
      <vt:lpstr>Merge Sorted Sequences</vt:lpstr>
      <vt:lpstr>Merge Sorted Sequences</vt:lpstr>
      <vt:lpstr>Merge Sorted Sequences</vt:lpstr>
      <vt:lpstr>Merge Sorted Sequences</vt:lpstr>
      <vt:lpstr>Files 3</vt:lpstr>
      <vt:lpstr>Files 3</vt:lpstr>
      <vt:lpstr>Files 3</vt:lpstr>
      <vt:lpstr>Files 4</vt:lpstr>
      <vt:lpstr>Files 4</vt:lpstr>
      <vt:lpstr>Practice Problem</vt:lpstr>
      <vt:lpstr>Dictionary</vt:lpstr>
      <vt:lpstr>Simple Substitution Cipher</vt:lpstr>
      <vt:lpstr>Simple Substitution Cipher</vt:lpstr>
      <vt:lpstr>Dictionaries</vt:lpstr>
      <vt:lpstr>Encrypt 1</vt:lpstr>
      <vt:lpstr>Encrypt 1</vt:lpstr>
      <vt:lpstr>Encrypt 1a</vt:lpstr>
      <vt:lpstr>Shift Substitution Cipher</vt:lpstr>
      <vt:lpstr>Encrypt 2</vt:lpstr>
      <vt:lpstr>Encrypt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</dc:title>
  <dc:creator>tom</dc:creator>
  <cp:lastModifiedBy>tom</cp:lastModifiedBy>
  <cp:revision>14</cp:revision>
  <dcterms:created xsi:type="dcterms:W3CDTF">2016-07-22T15:07:56Z</dcterms:created>
  <dcterms:modified xsi:type="dcterms:W3CDTF">2017-03-25T02:28:07Z</dcterms:modified>
</cp:coreProperties>
</file>