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6" r:id="rId4"/>
    <p:sldId id="274" r:id="rId5"/>
    <p:sldId id="269" r:id="rId6"/>
    <p:sldId id="270" r:id="rId7"/>
    <p:sldId id="271" r:id="rId8"/>
    <p:sldId id="265" r:id="rId9"/>
    <p:sldId id="272" r:id="rId10"/>
    <p:sldId id="273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8D01-B46F-294B-AD3D-C8E797A73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7124-96CB-2941-BC67-B625E348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6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appinventor.mit.edu</a:t>
            </a:r>
            <a:r>
              <a:rPr lang="en-US" dirty="0" smtClean="0"/>
              <a:t>/explore/get-started</a:t>
            </a:r>
          </a:p>
          <a:p>
            <a:r>
              <a:rPr lang="en-US" dirty="0" smtClean="0"/>
              <a:t>Want to learn how to make mobile apps for your Android phone or tablet?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Inventor is a cloud-based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3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the Screen so that it does not scroll : uncheck the screen’s scrollable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are using a Canvas, you have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off screen’s the "Scrollable" setting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(UNCHECK THE BOX) so that the screen does not scroll. This will allow you to make the Canvas to fill up the whole screen.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r>
              <a:rPr lang="en-US" baseline="0" dirty="0" smtClean="0"/>
              <a:t> editor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37124-96CB-2941-BC67-B625E3481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7594-6776-6B4F-AC37-6FEA08AFF4E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2D14-0C8C-CF43-B227-3FCBAFFF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i2.appinventor.mit.ed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inventor.mit.edu/explore/ai2/hellopur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Inventor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@http://</a:t>
            </a:r>
            <a:r>
              <a:rPr lang="en-US" dirty="0" err="1" smtClean="0"/>
              <a:t>appinventor.mit.edu</a:t>
            </a:r>
            <a:r>
              <a:rPr lang="en-US" dirty="0" smtClean="0"/>
              <a:t>/explore/get-started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3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TalkToMe</a:t>
            </a:r>
            <a:endParaRPr lang="en-US" dirty="0"/>
          </a:p>
        </p:txBody>
      </p:sp>
      <p:pic>
        <p:nvPicPr>
          <p:cNvPr id="4" name="Picture 3" descr="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55800"/>
            <a:ext cx="6494384" cy="37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5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BallBounce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6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Designer</a:t>
            </a:r>
          </a:p>
          <a:p>
            <a:pPr lvl="1"/>
            <a:r>
              <a:rPr lang="en-US" dirty="0" smtClean="0"/>
              <a:t>Screen: uncheck </a:t>
            </a:r>
            <a:r>
              <a:rPr lang="en-US" i="1" dirty="0" smtClean="0"/>
              <a:t>scrollable</a:t>
            </a:r>
          </a:p>
          <a:p>
            <a:pPr lvl="1"/>
            <a:r>
              <a:rPr lang="en-US" dirty="0" smtClean="0"/>
              <a:t>Canvas: </a:t>
            </a:r>
            <a:r>
              <a:rPr lang="en-US" i="1" dirty="0" smtClean="0"/>
              <a:t>fill parents</a:t>
            </a:r>
          </a:p>
          <a:p>
            <a:pPr lvl="1"/>
            <a:r>
              <a:rPr lang="en-US" dirty="0" smtClean="0"/>
              <a:t>Ball: </a:t>
            </a:r>
            <a:r>
              <a:rPr lang="en-US" i="1" dirty="0" smtClean="0"/>
              <a:t>Radius, </a:t>
            </a:r>
            <a:r>
              <a:rPr lang="en-US" i="1" dirty="0" err="1" smtClean="0"/>
              <a:t>PaintColor</a:t>
            </a:r>
            <a:endParaRPr lang="en-US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98" y="3468450"/>
            <a:ext cx="50800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Inventor2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373" cy="4525963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apps on </a:t>
            </a: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ai2</a:t>
            </a:r>
            <a:r>
              <a:rPr lang="en-US" dirty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appinventor.mit.edu</a:t>
            </a:r>
            <a:endParaRPr lang="en-US" dirty="0" smtClean="0"/>
          </a:p>
          <a:p>
            <a:pPr lvl="1"/>
            <a:r>
              <a:rPr lang="en-US" dirty="0" smtClean="0"/>
              <a:t>Need a </a:t>
            </a:r>
            <a:r>
              <a:rPr lang="en-US" dirty="0" err="1" smtClean="0"/>
              <a:t>google</a:t>
            </a:r>
            <a:r>
              <a:rPr lang="en-US" dirty="0" smtClean="0"/>
              <a:t> account to log in </a:t>
            </a:r>
          </a:p>
          <a:p>
            <a:r>
              <a:rPr lang="en-US" dirty="0" smtClean="0"/>
              <a:t>Live testing in a connected device</a:t>
            </a:r>
          </a:p>
          <a:p>
            <a:pPr lvl="1"/>
            <a:r>
              <a:rPr lang="en-US" dirty="0" smtClean="0"/>
              <a:t>Install “</a:t>
            </a:r>
            <a:r>
              <a:rPr lang="en-US" b="1" dirty="0" smtClean="0">
                <a:solidFill>
                  <a:srgbClr val="0000FF"/>
                </a:solidFill>
              </a:rPr>
              <a:t>MIT AI2 Companion</a:t>
            </a:r>
            <a:r>
              <a:rPr lang="en-US" dirty="0" smtClean="0"/>
              <a:t>” app in the device</a:t>
            </a:r>
          </a:p>
          <a:p>
            <a:r>
              <a:rPr lang="en-US" dirty="0"/>
              <a:t>Connect both your computer and your device to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Network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02"/>
            <a:ext cx="9144000" cy="63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7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DigitalDoodle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Designer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Set the Screen so that it does not scroll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screen’s </a:t>
            </a:r>
            <a:r>
              <a:rPr lang="en-US" dirty="0" smtClean="0"/>
              <a:t>scrollable box is unchecked</a:t>
            </a:r>
          </a:p>
          <a:p>
            <a:pPr lvl="1"/>
            <a:r>
              <a:rPr lang="en-US" dirty="0" smtClean="0"/>
              <a:t>Drawing and Animation</a:t>
            </a:r>
          </a:p>
          <a:p>
            <a:pPr lvl="2"/>
            <a:r>
              <a:rPr lang="en-US" dirty="0" smtClean="0"/>
              <a:t>Canvas: </a:t>
            </a:r>
            <a:r>
              <a:rPr lang="en-US" i="1" dirty="0" smtClean="0"/>
              <a:t>fill the parents</a:t>
            </a:r>
          </a:p>
        </p:txBody>
      </p:sp>
    </p:spTree>
    <p:extLst>
      <p:ext uri="{BB962C8B-B14F-4D97-AF65-F5344CB8AC3E}">
        <p14:creationId xmlns:p14="http://schemas.microsoft.com/office/powerpoint/2010/main" val="317392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DigitalDoodle</a:t>
            </a:r>
            <a:endParaRPr lang="en-US" dirty="0"/>
          </a:p>
        </p:txBody>
      </p:sp>
      <p:pic>
        <p:nvPicPr>
          <p:cNvPr id="4" name="Picture 3" descr="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587284"/>
            <a:ext cx="7543800" cy="4351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4088" y="1053286"/>
            <a:ext cx="99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Blocks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6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AI companion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PC, you will see a QR code</a:t>
            </a:r>
          </a:p>
          <a:p>
            <a:r>
              <a:rPr lang="en-US" dirty="0"/>
              <a:t>On your device, MIT App Inventor2 companion screen is shown with two options</a:t>
            </a:r>
          </a:p>
          <a:p>
            <a:pPr lvl="1"/>
            <a:r>
              <a:rPr lang="en-US" dirty="0"/>
              <a:t>Connect with code</a:t>
            </a:r>
          </a:p>
          <a:p>
            <a:pPr lvl="1"/>
            <a:r>
              <a:rPr lang="en-US" dirty="0"/>
              <a:t>Scan QR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Fun to try: can your device be connected with my QR code?  -- should be able to share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7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920"/>
            <a:ext cx="8229600" cy="1143000"/>
          </a:xfrm>
        </p:spPr>
        <p:txBody>
          <a:bodyPr/>
          <a:lstStyle/>
          <a:p>
            <a:r>
              <a:rPr lang="en-US" dirty="0"/>
              <a:t>Packaging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3807"/>
            <a:ext cx="8469697" cy="6055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App (provide QR code):</a:t>
            </a:r>
            <a:r>
              <a:rPr lang="en-US" dirty="0"/>
              <a:t> You can generate a Barcode (a QR Code), which you can use to install the app on a phone or tablet that has a camera, with the aid of a barcode scanner, like the </a:t>
            </a:r>
            <a:r>
              <a:rPr lang="en-US" dirty="0" err="1"/>
              <a:t>ZXing</a:t>
            </a:r>
            <a:r>
              <a:rPr lang="en-US" dirty="0"/>
              <a:t> barcode scanner (freely available in Google Play). </a:t>
            </a:r>
          </a:p>
          <a:p>
            <a:r>
              <a:rPr lang="en-US" dirty="0"/>
              <a:t>Note: this barcode works only for your own device because it is associated with your </a:t>
            </a:r>
            <a:r>
              <a:rPr lang="en-US" dirty="0" err="1"/>
              <a:t>google</a:t>
            </a:r>
            <a:r>
              <a:rPr lang="en-US" dirty="0"/>
              <a:t> account. If you want to share your app with others via barcode, you'll need to download the .</a:t>
            </a:r>
            <a:r>
              <a:rPr lang="en-US" dirty="0" err="1"/>
              <a:t>apk</a:t>
            </a:r>
            <a:r>
              <a:rPr lang="en-US" dirty="0"/>
              <a:t> file to your computer and use a third-party software to convert the file into a barcode.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App (save to my computer):</a:t>
            </a:r>
            <a:r>
              <a:rPr lang="en-US" dirty="0"/>
              <a:t> You can download the app to your computer as an </a:t>
            </a:r>
            <a:r>
              <a:rPr lang="en-US" dirty="0" err="1"/>
              <a:t>apk</a:t>
            </a:r>
            <a:r>
              <a:rPr lang="en-US" dirty="0"/>
              <a:t> file, which you can distribute and share as you like by manually installing it on other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HelloPurr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http://appinventor.mit.edu/explore/ai2/hellopurr.html</a:t>
            </a:r>
            <a:endParaRPr lang="en-US" dirty="0" smtClean="0"/>
          </a:p>
          <a:p>
            <a:pPr lvl="1"/>
            <a:r>
              <a:rPr lang="en-US" dirty="0"/>
              <a:t>create a button that has a picture of a cat on it, and then program the button so that when it is clicked a "meow" sound plays.</a:t>
            </a:r>
          </a:p>
        </p:txBody>
      </p:sp>
    </p:spTree>
    <p:extLst>
      <p:ext uri="{BB962C8B-B14F-4D97-AF65-F5344CB8AC3E}">
        <p14:creationId xmlns:p14="http://schemas.microsoft.com/office/powerpoint/2010/main" val="324968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TalkToMe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need:</a:t>
            </a:r>
          </a:p>
          <a:p>
            <a:r>
              <a:rPr lang="en-US" dirty="0" smtClean="0"/>
              <a:t>Textbox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err="1" smtClean="0"/>
              <a:t>TextToSpeech</a:t>
            </a:r>
            <a:endParaRPr lang="en-US" dirty="0" smtClean="0"/>
          </a:p>
          <a:p>
            <a:r>
              <a:rPr lang="en-US" dirty="0" err="1" smtClean="0"/>
              <a:t>AccelerometerSensor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57977" y="3562597"/>
            <a:ext cx="1905080" cy="7744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38119" y="3562597"/>
            <a:ext cx="1424938" cy="743499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63058" y="3423191"/>
            <a:ext cx="3180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Non-visible components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96734" y="1417638"/>
            <a:ext cx="12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Designer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4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475</Words>
  <Application>Microsoft Macintosh PowerPoint</Application>
  <PresentationFormat>On-screen Show (4:3)</PresentationFormat>
  <Paragraphs>58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 Inventor 2</vt:lpstr>
      <vt:lpstr>App Inventor2</vt:lpstr>
      <vt:lpstr>PowerPoint Presentation</vt:lpstr>
      <vt:lpstr>DigitalDoodle</vt:lpstr>
      <vt:lpstr>DigitalDoodle</vt:lpstr>
      <vt:lpstr>Connect AI companion</vt:lpstr>
      <vt:lpstr>Packaging your app</vt:lpstr>
      <vt:lpstr>HelloPurr</vt:lpstr>
      <vt:lpstr>TalkToMe</vt:lpstr>
      <vt:lpstr>TalkToMe</vt:lpstr>
      <vt:lpstr>BallBounce</vt:lpstr>
    </vt:vector>
  </TitlesOfParts>
  <Company>UW-LaCrosse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Inventor 2</dc:title>
  <dc:creator>Mao Zheng</dc:creator>
  <cp:lastModifiedBy>Mao Zheng</cp:lastModifiedBy>
  <cp:revision>46</cp:revision>
  <cp:lastPrinted>2017-10-13T17:56:59Z</cp:lastPrinted>
  <dcterms:created xsi:type="dcterms:W3CDTF">2017-10-02T20:02:30Z</dcterms:created>
  <dcterms:modified xsi:type="dcterms:W3CDTF">2017-10-14T15:30:23Z</dcterms:modified>
</cp:coreProperties>
</file>