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a:defRPr lang="en-US"/>
    </a:defPPr>
    <a:lvl1pPr eaLnBrk="0" hangingPunct="0" lvl="0" rtl="0" algn="l" fontAlgn="base">
      <a:spcBef>
        <a:spcPct val="0"/>
      </a:spcBef>
      <a:spcAft>
        <a:spcPct val="0"/>
      </a:spcAft>
      <a:defRPr kern="1200">
        <a:solidFill>
          <a:schemeClr val="tx1"/>
        </a:solidFill>
        <a:latin typeface="Arial" panose="020B0604020202020204" pitchFamily="34" charset="0"/>
        <a:ea typeface="+mn-ea"/>
        <a:cs typeface="+mn-cs"/>
      </a:defRPr>
    </a:lvl1pPr>
    <a:lvl2pPr eaLnBrk="0" hangingPunct="0" lvl="1" marL="457200" rtl="0" algn="l" fontAlgn="base">
      <a:spcBef>
        <a:spcPct val="0"/>
      </a:spcBef>
      <a:spcAft>
        <a:spcPct val="0"/>
      </a:spcAft>
      <a:defRPr kern="1200">
        <a:solidFill>
          <a:schemeClr val="tx1"/>
        </a:solidFill>
        <a:latin typeface="Arial" panose="020B0604020202020204" pitchFamily="34" charset="0"/>
        <a:ea typeface="+mn-ea"/>
        <a:cs typeface="+mn-cs"/>
      </a:defRPr>
    </a:lvl2pPr>
    <a:lvl3pPr eaLnBrk="0" hangingPunct="0" lvl="2" marL="914400" rtl="0" algn="l" fontAlgn="base">
      <a:spcBef>
        <a:spcPct val="0"/>
      </a:spcBef>
      <a:spcAft>
        <a:spcPct val="0"/>
      </a:spcAft>
      <a:defRPr kern="1200">
        <a:solidFill>
          <a:schemeClr val="tx1"/>
        </a:solidFill>
        <a:latin typeface="Arial" panose="020B0604020202020204" pitchFamily="34" charset="0"/>
        <a:ea typeface="+mn-ea"/>
        <a:cs typeface="+mn-cs"/>
      </a:defRPr>
    </a:lvl3pPr>
    <a:lvl4pPr eaLnBrk="0" hangingPunct="0" lvl="3" marL="1371600" rtl="0" algn="l" fontAlgn="base">
      <a:spcBef>
        <a:spcPct val="0"/>
      </a:spcBef>
      <a:spcAft>
        <a:spcPct val="0"/>
      </a:spcAft>
      <a:defRPr kern="1200">
        <a:solidFill>
          <a:schemeClr val="tx1"/>
        </a:solidFill>
        <a:latin typeface="Arial" panose="020B0604020202020204" pitchFamily="34" charset="0"/>
        <a:ea typeface="+mn-ea"/>
        <a:cs typeface="+mn-cs"/>
      </a:defRPr>
    </a:lvl4pPr>
    <a:lvl5pPr eaLnBrk="0" hangingPunct="0" lvl="4" marL="1828800" rtl="0" algn="l" fontAlgn="base">
      <a:spcBef>
        <a:spcPct val="0"/>
      </a:spcBef>
      <a:spcAft>
        <a:spcPct val="0"/>
      </a:spcAft>
      <a:defRPr kern="1200">
        <a:solidFill>
          <a:schemeClr val="tx1"/>
        </a:solidFill>
        <a:latin typeface="Arial" panose="020B0604020202020204" pitchFamily="34" charset="0"/>
        <a:ea typeface="+mn-ea"/>
        <a:cs typeface="+mn-cs"/>
      </a:defRPr>
    </a:lvl5pPr>
    <a:lvl6pPr defTabSz="914400" eaLnBrk="1" hangingPunct="1" latinLnBrk="0" lvl="5" marL="2286000" rtl="0" algn="l">
      <a:defRPr kern="1200">
        <a:solidFill>
          <a:schemeClr val="tx1"/>
        </a:solidFill>
        <a:latin typeface="Arial" panose="020B0604020202020204" pitchFamily="34" charset="0"/>
        <a:ea typeface="+mn-ea"/>
        <a:cs typeface="+mn-cs"/>
      </a:defRPr>
    </a:lvl6pPr>
    <a:lvl7pPr defTabSz="914400" eaLnBrk="1" hangingPunct="1" latinLnBrk="0" lvl="6" marL="2743200" rtl="0" algn="l">
      <a:defRPr kern="1200">
        <a:solidFill>
          <a:schemeClr val="tx1"/>
        </a:solidFill>
        <a:latin typeface="Arial" panose="020B0604020202020204" pitchFamily="34" charset="0"/>
        <a:ea typeface="+mn-ea"/>
        <a:cs typeface="+mn-cs"/>
      </a:defRPr>
    </a:lvl7pPr>
    <a:lvl8pPr defTabSz="914400" eaLnBrk="1" hangingPunct="1" latinLnBrk="0" lvl="7" marL="3200400" rtl="0" algn="l">
      <a:defRPr kern="1200">
        <a:solidFill>
          <a:schemeClr val="tx1"/>
        </a:solidFill>
        <a:latin typeface="Arial" panose="020B0604020202020204" pitchFamily="34" charset="0"/>
        <a:ea typeface="+mn-ea"/>
        <a:cs typeface="+mn-cs"/>
      </a:defRPr>
    </a:lvl8pPr>
    <a:lvl9pPr defTabSz="914400" eaLnBrk="1" hangingPunct="1" latinLnBrk="0" lvl="8" marL="3657600" rtl="0" algn="l">
      <a:defRPr kern="1200">
        <a:solidFill>
          <a:schemeClr val="tx1"/>
        </a:solidFill>
        <a:latin typeface="Arial" panose="020B0604020202020204" pitchFamily="34" charset="0"/>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97C8535-67AA-4265-A6D6-E70D1FC98EF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AT"/>
          </a:p>
        </p:txBody>
      </p:sp>
      <p:sp>
        <p:nvSpPr>
          <p:cNvPr id="51203" name="Rectangle 3">
            <a:extLst>
              <a:ext uri="{FF2B5EF4-FFF2-40B4-BE49-F238E27FC236}">
                <a16:creationId xmlns:a16="http://schemas.microsoft.com/office/drawing/2014/main" id="{D3C08EF3-5DE6-49DE-BB04-27C6DA7519B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AT"/>
          </a:p>
        </p:txBody>
      </p:sp>
      <p:sp>
        <p:nvSpPr>
          <p:cNvPr id="2052" name="Rectangle 4">
            <a:extLst>
              <a:ext uri="{FF2B5EF4-FFF2-40B4-BE49-F238E27FC236}">
                <a16:creationId xmlns:a16="http://schemas.microsoft.com/office/drawing/2014/main" id="{9FA2C998-C3E7-4803-8937-F27431F875A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a:extLst>
              <a:ext uri="{FF2B5EF4-FFF2-40B4-BE49-F238E27FC236}">
                <a16:creationId xmlns:a16="http://schemas.microsoft.com/office/drawing/2014/main" id="{9CB3E2AF-5C7E-4FFE-9C99-2D3818A2427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noProof="0"/>
              <a:t>Click to edit Master text styles</a:t>
            </a:r>
          </a:p>
          <a:p>
            <a:pPr lvl="1"/>
            <a:r>
              <a:rPr lang="de-AT" noProof="0"/>
              <a:t>Second level</a:t>
            </a:r>
          </a:p>
          <a:p>
            <a:pPr lvl="2"/>
            <a:r>
              <a:rPr lang="de-AT" noProof="0"/>
              <a:t>Third level</a:t>
            </a:r>
          </a:p>
          <a:p>
            <a:pPr lvl="3"/>
            <a:r>
              <a:rPr lang="de-AT" noProof="0"/>
              <a:t>Fourth level</a:t>
            </a:r>
          </a:p>
          <a:p>
            <a:pPr lvl="4"/>
            <a:r>
              <a:rPr lang="de-AT" noProof="0"/>
              <a:t>Fifth level</a:t>
            </a:r>
          </a:p>
        </p:txBody>
      </p:sp>
      <p:sp>
        <p:nvSpPr>
          <p:cNvPr id="51206" name="Rectangle 6">
            <a:extLst>
              <a:ext uri="{FF2B5EF4-FFF2-40B4-BE49-F238E27FC236}">
                <a16:creationId xmlns:a16="http://schemas.microsoft.com/office/drawing/2014/main" id="{1C30FDC7-5F21-416B-B93D-726538DAA4B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AT"/>
          </a:p>
        </p:txBody>
      </p:sp>
      <p:sp>
        <p:nvSpPr>
          <p:cNvPr id="51207" name="Rectangle 7">
            <a:extLst>
              <a:ext uri="{FF2B5EF4-FFF2-40B4-BE49-F238E27FC236}">
                <a16:creationId xmlns:a16="http://schemas.microsoft.com/office/drawing/2014/main" id="{B631AD97-6497-4CFF-81A1-8BEFA7C69E3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12BB39-0C03-4A4D-89FC-71D5CFCF14CD}" type="slidenum">
              <a:rPr lang="de-AT"/>
              <a:pPr>
                <a:defRPr/>
              </a:pPr>
              <a:t>‹#›</a:t>
            </a:fld>
            <a:endParaRPr lang="de-A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67C8FD6-06F0-4CC2-AADB-4E421B807C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1DEF84-B7D2-4279-A990-5840E654BF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FCEAC1-1BD2-44AA-A36D-B4B83243F84E}"/>
              </a:ext>
            </a:extLst>
          </p:cNvPr>
          <p:cNvSpPr>
            <a:spLocks noGrp="1" noChangeArrowheads="1"/>
          </p:cNvSpPr>
          <p:nvPr>
            <p:ph type="sldNum" sz="quarter" idx="12"/>
          </p:nvPr>
        </p:nvSpPr>
        <p:spPr>
          <a:ln/>
        </p:spPr>
        <p:txBody>
          <a:bodyPr/>
          <a:lstStyle>
            <a:lvl1pPr>
              <a:defRPr/>
            </a:lvl1pPr>
          </a:lstStyle>
          <a:p>
            <a:pPr>
              <a:defRPr/>
            </a:pPr>
            <a:fld id="{F6A5016C-D005-4919-99FA-FEE1759F6A19}" type="slidenum">
              <a:rPr lang="en-US"/>
              <a:pPr>
                <a:defRPr/>
              </a:pPr>
              <a:t>‹#›</a:t>
            </a:fld>
            <a:endParaRPr lang="en-US"/>
          </a:p>
        </p:txBody>
      </p:sp>
    </p:spTree>
    <p:extLst>
      <p:ext uri="{BB962C8B-B14F-4D97-AF65-F5344CB8AC3E}">
        <p14:creationId xmlns:p14="http://schemas.microsoft.com/office/powerpoint/2010/main" val="228186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4ED451-CAAA-4469-9038-A17B36E0DA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6213EB4-6E53-4C9C-8E51-9A505850D3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2EAFAC1-D9BB-4A48-BDE5-FE371416E358}"/>
              </a:ext>
            </a:extLst>
          </p:cNvPr>
          <p:cNvSpPr>
            <a:spLocks noGrp="1" noChangeArrowheads="1"/>
          </p:cNvSpPr>
          <p:nvPr>
            <p:ph type="sldNum" sz="quarter" idx="12"/>
          </p:nvPr>
        </p:nvSpPr>
        <p:spPr>
          <a:ln/>
        </p:spPr>
        <p:txBody>
          <a:bodyPr/>
          <a:lstStyle>
            <a:lvl1pPr>
              <a:defRPr/>
            </a:lvl1pPr>
          </a:lstStyle>
          <a:p>
            <a:pPr>
              <a:defRPr/>
            </a:pPr>
            <a:fld id="{730BABA5-92D7-48BA-B6DD-95C9F57E7C76}" type="slidenum">
              <a:rPr lang="en-US"/>
              <a:pPr>
                <a:defRPr/>
              </a:pPr>
              <a:t>‹#›</a:t>
            </a:fld>
            <a:endParaRPr lang="en-US"/>
          </a:p>
        </p:txBody>
      </p:sp>
    </p:spTree>
    <p:extLst>
      <p:ext uri="{BB962C8B-B14F-4D97-AF65-F5344CB8AC3E}">
        <p14:creationId xmlns:p14="http://schemas.microsoft.com/office/powerpoint/2010/main" val="251342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ED6BB3-7B55-49B7-8342-707E4CC0E4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425283B-30F3-47CE-8812-1D4C3E3656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A68A4A4-F6D4-4368-942B-29778AA676FA}"/>
              </a:ext>
            </a:extLst>
          </p:cNvPr>
          <p:cNvSpPr>
            <a:spLocks noGrp="1" noChangeArrowheads="1"/>
          </p:cNvSpPr>
          <p:nvPr>
            <p:ph type="sldNum" sz="quarter" idx="12"/>
          </p:nvPr>
        </p:nvSpPr>
        <p:spPr>
          <a:ln/>
        </p:spPr>
        <p:txBody>
          <a:bodyPr/>
          <a:lstStyle>
            <a:lvl1pPr>
              <a:defRPr/>
            </a:lvl1pPr>
          </a:lstStyle>
          <a:p>
            <a:pPr>
              <a:defRPr/>
            </a:pPr>
            <a:fld id="{EAB473FB-2004-49D0-8031-C06EC2691647}" type="slidenum">
              <a:rPr lang="en-US"/>
              <a:pPr>
                <a:defRPr/>
              </a:pPr>
              <a:t>‹#›</a:t>
            </a:fld>
            <a:endParaRPr lang="en-US"/>
          </a:p>
        </p:txBody>
      </p:sp>
    </p:spTree>
    <p:extLst>
      <p:ext uri="{BB962C8B-B14F-4D97-AF65-F5344CB8AC3E}">
        <p14:creationId xmlns:p14="http://schemas.microsoft.com/office/powerpoint/2010/main" val="129307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0B6319B-C046-4DA0-AB8F-6CC63B407BB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91D5B8D-A4E4-4089-BA40-1B63B392E2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5D81894-7279-4726-860A-728D46CEB455}"/>
              </a:ext>
            </a:extLst>
          </p:cNvPr>
          <p:cNvSpPr>
            <a:spLocks noGrp="1" noChangeArrowheads="1"/>
          </p:cNvSpPr>
          <p:nvPr>
            <p:ph type="sldNum" sz="quarter" idx="12"/>
          </p:nvPr>
        </p:nvSpPr>
        <p:spPr>
          <a:ln/>
        </p:spPr>
        <p:txBody>
          <a:bodyPr/>
          <a:lstStyle>
            <a:lvl1pPr>
              <a:defRPr/>
            </a:lvl1pPr>
          </a:lstStyle>
          <a:p>
            <a:pPr>
              <a:defRPr/>
            </a:pPr>
            <a:fld id="{9EF43858-1EFE-45BE-B9A3-3EE65006C8B3}" type="slidenum">
              <a:rPr lang="en-US"/>
              <a:pPr>
                <a:defRPr/>
              </a:pPr>
              <a:t>‹#›</a:t>
            </a:fld>
            <a:endParaRPr lang="en-US"/>
          </a:p>
        </p:txBody>
      </p:sp>
    </p:spTree>
    <p:extLst>
      <p:ext uri="{BB962C8B-B14F-4D97-AF65-F5344CB8AC3E}">
        <p14:creationId xmlns:p14="http://schemas.microsoft.com/office/powerpoint/2010/main" val="405284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82F75B9-2430-4412-AD0F-EC2AEACD8A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0AFD2A-D7FC-4106-B0BD-292DF15AE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63C95F-15FB-4214-9DD3-F6F35DFE3394}"/>
              </a:ext>
            </a:extLst>
          </p:cNvPr>
          <p:cNvSpPr>
            <a:spLocks noGrp="1" noChangeArrowheads="1"/>
          </p:cNvSpPr>
          <p:nvPr>
            <p:ph type="sldNum" sz="quarter" idx="12"/>
          </p:nvPr>
        </p:nvSpPr>
        <p:spPr>
          <a:ln/>
        </p:spPr>
        <p:txBody>
          <a:bodyPr/>
          <a:lstStyle>
            <a:lvl1pPr>
              <a:defRPr/>
            </a:lvl1pPr>
          </a:lstStyle>
          <a:p>
            <a:pPr>
              <a:defRPr/>
            </a:pPr>
            <a:fld id="{071D9C52-8920-4063-8501-A9DEC42A4DE5}" type="slidenum">
              <a:rPr lang="en-US"/>
              <a:pPr>
                <a:defRPr/>
              </a:pPr>
              <a:t>‹#›</a:t>
            </a:fld>
            <a:endParaRPr lang="en-US"/>
          </a:p>
        </p:txBody>
      </p:sp>
    </p:spTree>
    <p:extLst>
      <p:ext uri="{BB962C8B-B14F-4D97-AF65-F5344CB8AC3E}">
        <p14:creationId xmlns:p14="http://schemas.microsoft.com/office/powerpoint/2010/main" val="382110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A8CCB6D-E644-4342-B929-57863168EA2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4A905F-5562-4F03-9689-AA73FAACF7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73C8A28-DBED-4F0B-8F05-1C7464D8890B}"/>
              </a:ext>
            </a:extLst>
          </p:cNvPr>
          <p:cNvSpPr>
            <a:spLocks noGrp="1" noChangeArrowheads="1"/>
          </p:cNvSpPr>
          <p:nvPr>
            <p:ph type="sldNum" sz="quarter" idx="12"/>
          </p:nvPr>
        </p:nvSpPr>
        <p:spPr>
          <a:ln/>
        </p:spPr>
        <p:txBody>
          <a:bodyPr/>
          <a:lstStyle>
            <a:lvl1pPr>
              <a:defRPr/>
            </a:lvl1pPr>
          </a:lstStyle>
          <a:p>
            <a:pPr>
              <a:defRPr/>
            </a:pPr>
            <a:fld id="{F74A0756-D8F8-4B73-BD46-A76EEC0390B0}" type="slidenum">
              <a:rPr lang="en-US"/>
              <a:pPr>
                <a:defRPr/>
              </a:pPr>
              <a:t>‹#›</a:t>
            </a:fld>
            <a:endParaRPr lang="en-US"/>
          </a:p>
        </p:txBody>
      </p:sp>
    </p:spTree>
    <p:extLst>
      <p:ext uri="{BB962C8B-B14F-4D97-AF65-F5344CB8AC3E}">
        <p14:creationId xmlns:p14="http://schemas.microsoft.com/office/powerpoint/2010/main" val="137145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CF4E1ED-034F-4DBD-A696-9F873A6E188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7B98C3-04A5-4FFF-A109-9B5CEDE748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C2498E-9DC7-4B84-B354-E0EEA16A17E9}"/>
              </a:ext>
            </a:extLst>
          </p:cNvPr>
          <p:cNvSpPr>
            <a:spLocks noGrp="1" noChangeArrowheads="1"/>
          </p:cNvSpPr>
          <p:nvPr>
            <p:ph type="sldNum" sz="quarter" idx="12"/>
          </p:nvPr>
        </p:nvSpPr>
        <p:spPr>
          <a:ln/>
        </p:spPr>
        <p:txBody>
          <a:bodyPr/>
          <a:lstStyle>
            <a:lvl1pPr>
              <a:defRPr/>
            </a:lvl1pPr>
          </a:lstStyle>
          <a:p>
            <a:pPr>
              <a:defRPr/>
            </a:pPr>
            <a:fld id="{E6DBE14F-E1FC-4A4C-9450-78871689AEF1}" type="slidenum">
              <a:rPr lang="en-US"/>
              <a:pPr>
                <a:defRPr/>
              </a:pPr>
              <a:t>‹#›</a:t>
            </a:fld>
            <a:endParaRPr lang="en-US"/>
          </a:p>
        </p:txBody>
      </p:sp>
    </p:spTree>
    <p:extLst>
      <p:ext uri="{BB962C8B-B14F-4D97-AF65-F5344CB8AC3E}">
        <p14:creationId xmlns:p14="http://schemas.microsoft.com/office/powerpoint/2010/main" val="29537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5FBF981-1E0C-4545-AB35-DE6F38FD4E2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4330BCF-D184-455C-B8D9-C007E0405B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40B184E-806B-450D-8063-1CE151B1A650}"/>
              </a:ext>
            </a:extLst>
          </p:cNvPr>
          <p:cNvSpPr>
            <a:spLocks noGrp="1" noChangeArrowheads="1"/>
          </p:cNvSpPr>
          <p:nvPr>
            <p:ph type="sldNum" sz="quarter" idx="12"/>
          </p:nvPr>
        </p:nvSpPr>
        <p:spPr>
          <a:ln/>
        </p:spPr>
        <p:txBody>
          <a:bodyPr/>
          <a:lstStyle>
            <a:lvl1pPr>
              <a:defRPr/>
            </a:lvl1pPr>
          </a:lstStyle>
          <a:p>
            <a:pPr>
              <a:defRPr/>
            </a:pPr>
            <a:fld id="{8E7C3910-8536-43A0-B17D-3953C2CE0981}" type="slidenum">
              <a:rPr lang="en-US"/>
              <a:pPr>
                <a:defRPr/>
              </a:pPr>
              <a:t>‹#›</a:t>
            </a:fld>
            <a:endParaRPr lang="en-US"/>
          </a:p>
        </p:txBody>
      </p:sp>
    </p:spTree>
    <p:extLst>
      <p:ext uri="{BB962C8B-B14F-4D97-AF65-F5344CB8AC3E}">
        <p14:creationId xmlns:p14="http://schemas.microsoft.com/office/powerpoint/2010/main" val="281500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72583F-49F4-44B9-9E4E-C47664349B1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6953686-B8FF-46AE-92E9-A869B82447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9062BF4-E3EF-4ABE-86A1-6EC3A6732F9F}"/>
              </a:ext>
            </a:extLst>
          </p:cNvPr>
          <p:cNvSpPr>
            <a:spLocks noGrp="1" noChangeArrowheads="1"/>
          </p:cNvSpPr>
          <p:nvPr>
            <p:ph type="sldNum" sz="quarter" idx="12"/>
          </p:nvPr>
        </p:nvSpPr>
        <p:spPr>
          <a:ln/>
        </p:spPr>
        <p:txBody>
          <a:bodyPr/>
          <a:lstStyle>
            <a:lvl1pPr>
              <a:defRPr/>
            </a:lvl1pPr>
          </a:lstStyle>
          <a:p>
            <a:pPr>
              <a:defRPr/>
            </a:pPr>
            <a:fld id="{3369B7DA-9F92-42A2-99A8-8DB9970858E6}" type="slidenum">
              <a:rPr lang="en-US"/>
              <a:pPr>
                <a:defRPr/>
              </a:pPr>
              <a:t>‹#›</a:t>
            </a:fld>
            <a:endParaRPr lang="en-US"/>
          </a:p>
        </p:txBody>
      </p:sp>
    </p:spTree>
    <p:extLst>
      <p:ext uri="{BB962C8B-B14F-4D97-AF65-F5344CB8AC3E}">
        <p14:creationId xmlns:p14="http://schemas.microsoft.com/office/powerpoint/2010/main" val="36134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E2D2F3E-EE24-4254-AD85-4A1FC5130C9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C3BA260-7111-42C0-82F0-0FD89FBE35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72D17FD-F8E0-4351-8A5A-88B455EC77D4}"/>
              </a:ext>
            </a:extLst>
          </p:cNvPr>
          <p:cNvSpPr>
            <a:spLocks noGrp="1" noChangeArrowheads="1"/>
          </p:cNvSpPr>
          <p:nvPr>
            <p:ph type="sldNum" sz="quarter" idx="12"/>
          </p:nvPr>
        </p:nvSpPr>
        <p:spPr>
          <a:ln/>
        </p:spPr>
        <p:txBody>
          <a:bodyPr/>
          <a:lstStyle>
            <a:lvl1pPr>
              <a:defRPr/>
            </a:lvl1pPr>
          </a:lstStyle>
          <a:p>
            <a:pPr>
              <a:defRPr/>
            </a:pPr>
            <a:fld id="{4FA866E2-F809-4EA0-8817-C1C4695066E6}" type="slidenum">
              <a:rPr lang="en-US"/>
              <a:pPr>
                <a:defRPr/>
              </a:pPr>
              <a:t>‹#›</a:t>
            </a:fld>
            <a:endParaRPr lang="en-US"/>
          </a:p>
        </p:txBody>
      </p:sp>
    </p:spTree>
    <p:extLst>
      <p:ext uri="{BB962C8B-B14F-4D97-AF65-F5344CB8AC3E}">
        <p14:creationId xmlns:p14="http://schemas.microsoft.com/office/powerpoint/2010/main" val="219658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6CC8D9E-69F0-42A7-AE2F-D115DC9985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A335FB-8C88-4827-B3FF-ABEE09DA38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FE7541F-31F7-407A-BDD5-6B29A616F4AE}"/>
              </a:ext>
            </a:extLst>
          </p:cNvPr>
          <p:cNvSpPr>
            <a:spLocks noGrp="1" noChangeArrowheads="1"/>
          </p:cNvSpPr>
          <p:nvPr>
            <p:ph type="sldNum" sz="quarter" idx="12"/>
          </p:nvPr>
        </p:nvSpPr>
        <p:spPr>
          <a:ln/>
        </p:spPr>
        <p:txBody>
          <a:bodyPr/>
          <a:lstStyle>
            <a:lvl1pPr>
              <a:defRPr/>
            </a:lvl1pPr>
          </a:lstStyle>
          <a:p>
            <a:pPr>
              <a:defRPr/>
            </a:pPr>
            <a:fld id="{463238F6-6FF4-416F-8613-02BFB24CD27A}" type="slidenum">
              <a:rPr lang="en-US"/>
              <a:pPr>
                <a:defRPr/>
              </a:pPr>
              <a:t>‹#›</a:t>
            </a:fld>
            <a:endParaRPr lang="en-US"/>
          </a:p>
        </p:txBody>
      </p:sp>
    </p:spTree>
    <p:extLst>
      <p:ext uri="{BB962C8B-B14F-4D97-AF65-F5344CB8AC3E}">
        <p14:creationId xmlns:p14="http://schemas.microsoft.com/office/powerpoint/2010/main" val="31765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C1C6780-C2DA-4BF4-84CE-3F69D6A2968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8EF37DB-B8C9-4427-A232-C8B9FE08FE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51659D3-1739-4157-9E99-63DD721F5B1D}"/>
              </a:ext>
            </a:extLst>
          </p:cNvPr>
          <p:cNvSpPr>
            <a:spLocks noGrp="1" noChangeArrowheads="1"/>
          </p:cNvSpPr>
          <p:nvPr>
            <p:ph type="sldNum" sz="quarter" idx="12"/>
          </p:nvPr>
        </p:nvSpPr>
        <p:spPr>
          <a:ln/>
        </p:spPr>
        <p:txBody>
          <a:bodyPr/>
          <a:lstStyle>
            <a:lvl1pPr>
              <a:defRPr/>
            </a:lvl1pPr>
          </a:lstStyle>
          <a:p>
            <a:pPr>
              <a:defRPr/>
            </a:pPr>
            <a:fld id="{BA4E6DE9-9621-4B9C-998B-4A92FAC7EE71}" type="slidenum">
              <a:rPr lang="en-US"/>
              <a:pPr>
                <a:defRPr/>
              </a:pPr>
              <a:t>‹#›</a:t>
            </a:fld>
            <a:endParaRPr lang="en-US"/>
          </a:p>
        </p:txBody>
      </p:sp>
    </p:spTree>
    <p:extLst>
      <p:ext uri="{BB962C8B-B14F-4D97-AF65-F5344CB8AC3E}">
        <p14:creationId xmlns:p14="http://schemas.microsoft.com/office/powerpoint/2010/main" val="74657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87FEC0C-4D30-4BE1-83E6-609BE9A682C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FA1D92B-3746-4FE5-989E-E568D29783A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E7FCAC4-10BE-4BB3-A4FF-7E6B2BDA566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601D8E6F-EF9B-4BB9-B4A3-03BA36CD3DE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DF59E12A-5851-4504-A878-E3F722F87E8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B24B27E-0EEA-4FE5-BAE8-12476BD6D80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19A621C0-E112-4C8B-B20F-6B73949C0200}"/>
              </a:ext>
            </a:extLst>
          </p:cNvPr>
          <p:cNvSpPr>
            <a:spLocks noGrp="1" noChangeArrowheads="1"/>
          </p:cNvSpPr>
          <p:nvPr>
            <p:ph type="ctrTitle"/>
          </p:nvPr>
        </p:nvSpPr>
        <p:spPr/>
        <p:txBody>
          <a:bodyPr/>
          <a:lstStyle/>
          <a:p>
            <a:pPr eaLnBrk="1" hangingPunct="1"/>
            <a:r>
              <a:rPr lang="en-US" altLang="en-US"/>
              <a:t>Discrete Structures</a:t>
            </a:r>
          </a:p>
        </p:txBody>
      </p:sp>
      <p:sp>
        <p:nvSpPr>
          <p:cNvPr id="3075" name="Rectangle 3">
            <a:extLst>
              <a:ext uri="{FF2B5EF4-FFF2-40B4-BE49-F238E27FC236}">
                <a16:creationId xmlns:a16="http://schemas.microsoft.com/office/drawing/2014/main" id="{54A09D03-CDD8-4CFF-96F3-6E78BA124AAB}"/>
              </a:ext>
            </a:extLst>
          </p:cNvPr>
          <p:cNvSpPr>
            <a:spLocks noGrp="1" noChangeArrowheads="1"/>
          </p:cNvSpPr>
          <p:nvPr>
            <p:ph type="subTitle" idx="1"/>
          </p:nvPr>
        </p:nvSpPr>
        <p:spPr>
          <a:xfrm>
            <a:off x="1371600" y="3276600"/>
            <a:ext cx="6400800" cy="1752600"/>
          </a:xfrm>
        </p:spPr>
        <p:txBody>
          <a:bodyPr/>
          <a:lstStyle/>
          <a:p>
            <a:pPr eaLnBrk="1" hangingPunct="1"/>
            <a:r>
              <a:rPr lang="de-AT" altLang="en-US"/>
              <a:t>Truth Tables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A66E2DCC-3E33-47FB-8B76-963FDAE137D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5160B8-41BC-4FDC-9C6A-3FF763A60D4B}" type="slidenum">
              <a:rPr lang="en-US" altLang="en-US" sz="1400" smtClean="0"/>
              <a:pPr>
                <a:spcBef>
                  <a:spcPct val="0"/>
                </a:spcBef>
                <a:buFontTx/>
                <a:buNone/>
              </a:pPr>
              <a:t>10</a:t>
            </a:fld>
            <a:endParaRPr lang="en-US" altLang="en-US" sz="1400"/>
          </a:p>
        </p:txBody>
      </p:sp>
      <p:sp>
        <p:nvSpPr>
          <p:cNvPr id="12291" name="Rectangle 2">
            <a:extLst>
              <a:ext uri="{FF2B5EF4-FFF2-40B4-BE49-F238E27FC236}">
                <a16:creationId xmlns:a16="http://schemas.microsoft.com/office/drawing/2014/main" id="{77E713F0-8AC9-4302-96C1-26930D0ABC24}"/>
              </a:ext>
            </a:extLst>
          </p:cNvPr>
          <p:cNvSpPr>
            <a:spLocks noGrp="1" noChangeArrowheads="1"/>
          </p:cNvSpPr>
          <p:nvPr>
            <p:ph type="title"/>
          </p:nvPr>
        </p:nvSpPr>
        <p:spPr/>
        <p:txBody>
          <a:bodyPr/>
          <a:lstStyle/>
          <a:p>
            <a:pPr eaLnBrk="1" hangingPunct="1"/>
            <a:r>
              <a:rPr lang="en-US" altLang="en-US"/>
              <a:t>Truth Table</a:t>
            </a:r>
          </a:p>
        </p:txBody>
      </p:sp>
      <p:sp>
        <p:nvSpPr>
          <p:cNvPr id="12292" name="Rectangle 3">
            <a:extLst>
              <a:ext uri="{FF2B5EF4-FFF2-40B4-BE49-F238E27FC236}">
                <a16:creationId xmlns:a16="http://schemas.microsoft.com/office/drawing/2014/main" id="{F82F50B5-1590-46AD-8FFB-A633FC7D89E9}"/>
              </a:ext>
            </a:extLst>
          </p:cNvPr>
          <p:cNvSpPr>
            <a:spLocks noGrp="1" noChangeArrowheads="1"/>
          </p:cNvSpPr>
          <p:nvPr>
            <p:ph type="body" idx="1"/>
          </p:nvPr>
        </p:nvSpPr>
        <p:spPr/>
        <p:txBody>
          <a:bodyPr/>
          <a:lstStyle/>
          <a:p>
            <a:pPr eaLnBrk="1" hangingPunct="1"/>
            <a:r>
              <a:rPr lang="en-US" altLang="ja-JP" b="1">
                <a:ea typeface="MS PGothic" panose="020B0600070205080204" pitchFamily="34" charset="-128"/>
                <a:sym typeface="Symbol" panose="05050102010706020507" pitchFamily="18" charset="2"/>
              </a:rPr>
              <a:t>EXCLUSIVE OR</a:t>
            </a:r>
            <a:endParaRPr lang="en-US" altLang="ja-JP">
              <a:ea typeface="MS PGothic" panose="020B0600070205080204" pitchFamily="34" charset="-128"/>
              <a:sym typeface="Symbol" panose="05050102010706020507" pitchFamily="18" charset="2"/>
            </a:endParaRPr>
          </a:p>
          <a:p>
            <a:pPr eaLnBrk="1" hangingPunct="1"/>
            <a:r>
              <a:rPr lang="en-US" altLang="ja-JP">
                <a:ea typeface="MS PGothic" panose="020B0600070205080204" pitchFamily="34" charset="-128"/>
                <a:sym typeface="Symbol" panose="05050102010706020507" pitchFamily="18" charset="2"/>
              </a:rPr>
              <a:t>When or is used in its exclusive sense, the statement “p or q” means “p or q but not both” or “p or q and not p and q” which translates into symbols as:</a:t>
            </a:r>
            <a:endParaRPr lang="en-US" altLang="ja-JP" b="1">
              <a:ea typeface="MS PGothic" panose="020B0600070205080204" pitchFamily="34" charset="-128"/>
              <a:sym typeface="Symbol" panose="05050102010706020507" pitchFamily="18" charset="2"/>
            </a:endParaRPr>
          </a:p>
          <a:p>
            <a:pPr eaLnBrk="1" hangingPunct="1"/>
            <a:r>
              <a:rPr lang="en-US" altLang="ja-JP" b="1">
                <a:ea typeface="MS PGothic" panose="020B0600070205080204" pitchFamily="34" charset="-128"/>
                <a:sym typeface="Symbol" panose="05050102010706020507" pitchFamily="18" charset="2"/>
              </a:rPr>
              <a:t>(p  q)  ~ (p  q)</a:t>
            </a:r>
            <a:endParaRPr lang="en-US" altLang="ja-JP">
              <a:ea typeface="MS PGothic" panose="020B0600070205080204" pitchFamily="34" charset="-128"/>
              <a:sym typeface="Symbol" panose="05050102010706020507" pitchFamily="18" charset="2"/>
            </a:endParaRPr>
          </a:p>
          <a:p>
            <a:pPr eaLnBrk="1" hangingPunct="1"/>
            <a:r>
              <a:rPr lang="en-US" altLang="ja-JP">
                <a:ea typeface="MS PGothic" panose="020B0600070205080204" pitchFamily="34" charset="-128"/>
                <a:sym typeface="Symbol" panose="05050102010706020507" pitchFamily="18" charset="2"/>
              </a:rPr>
              <a:t>Which is abbreviated as: </a:t>
            </a:r>
            <a:r>
              <a:rPr lang="en-US" altLang="ja-JP" b="1">
                <a:ea typeface="MS PGothic" panose="020B0600070205080204" pitchFamily="34" charset="-128"/>
                <a:sym typeface="Symbol" panose="05050102010706020507" pitchFamily="18" charset="2"/>
              </a:rPr>
              <a:t>p  q</a:t>
            </a:r>
          </a:p>
          <a:p>
            <a:pPr eaLnBrk="1" hangingPunct="1"/>
            <a:r>
              <a:rPr lang="en-US" altLang="ja-JP" b="1">
                <a:ea typeface="MS PGothic" panose="020B0600070205080204" pitchFamily="34" charset="-128"/>
                <a:sym typeface="Symbol" panose="05050102010706020507" pitchFamily="18" charset="2"/>
              </a:rPr>
              <a:t>or  p XOR q</a:t>
            </a:r>
            <a:r>
              <a:rPr lang="en-US" altLang="ja-JP">
                <a:ea typeface="MS PGothic" panose="020B0600070205080204" pitchFamily="34" charset="-128"/>
                <a:sym typeface="Symbol" panose="05050102010706020507" pitchFamily="18" charset="2"/>
              </a:rPr>
              <a:t> </a:t>
            </a:r>
            <a:endParaRPr lang="en-US" altLang="en-US">
              <a:sym typeface="Symbol" panose="05050102010706020507"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a:extLst>
              <a:ext uri="{FF2B5EF4-FFF2-40B4-BE49-F238E27FC236}">
                <a16:creationId xmlns:a16="http://schemas.microsoft.com/office/drawing/2014/main" id="{99607019-89E6-4693-B0DF-43CCCDE0966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B69F5A-5849-4524-86A3-085A203F0599}" type="slidenum">
              <a:rPr lang="en-US" altLang="en-US" sz="1400" smtClean="0"/>
              <a:pPr>
                <a:spcBef>
                  <a:spcPct val="0"/>
                </a:spcBef>
                <a:buFontTx/>
                <a:buNone/>
              </a:pPr>
              <a:t>11</a:t>
            </a:fld>
            <a:endParaRPr lang="en-US" altLang="en-US" sz="1400"/>
          </a:p>
        </p:txBody>
      </p:sp>
      <p:sp>
        <p:nvSpPr>
          <p:cNvPr id="13315" name="Rectangle 2">
            <a:extLst>
              <a:ext uri="{FF2B5EF4-FFF2-40B4-BE49-F238E27FC236}">
                <a16:creationId xmlns:a16="http://schemas.microsoft.com/office/drawing/2014/main" id="{E865F2F3-DDB0-4496-9AC6-F1F27E51131B}"/>
              </a:ext>
            </a:extLst>
          </p:cNvPr>
          <p:cNvSpPr>
            <a:spLocks noGrp="1" noChangeArrowheads="1"/>
          </p:cNvSpPr>
          <p:nvPr>
            <p:ph type="title"/>
          </p:nvPr>
        </p:nvSpPr>
        <p:spPr/>
        <p:txBody>
          <a:bodyPr/>
          <a:lstStyle/>
          <a:p>
            <a:pPr eaLnBrk="1" hangingPunct="1"/>
            <a:r>
              <a:rPr lang="en-US" altLang="en-US"/>
              <a:t>Truth Table</a:t>
            </a:r>
          </a:p>
        </p:txBody>
      </p:sp>
      <p:sp>
        <p:nvSpPr>
          <p:cNvPr id="11268" name="Rectangle 3">
            <a:extLst>
              <a:ext uri="{FF2B5EF4-FFF2-40B4-BE49-F238E27FC236}">
                <a16:creationId xmlns:a16="http://schemas.microsoft.com/office/drawing/2014/main" id="{B5FC8F80-04E9-4E6F-B7BC-02A23F8F1C53}"/>
              </a:ext>
            </a:extLst>
          </p:cNvPr>
          <p:cNvSpPr>
            <a:spLocks noGrp="1" noChangeArrowheads="1"/>
          </p:cNvSpPr>
          <p:nvPr>
            <p:ph type="body" sz="half" idx="1"/>
          </p:nvPr>
        </p:nvSpPr>
        <p:spPr>
          <a:xfrm>
            <a:off x="457200" y="1600200"/>
            <a:ext cx="8229600" cy="533400"/>
          </a:xfrm>
        </p:spPr>
        <p:txBody>
          <a:bodyPr/>
          <a:lstStyle/>
          <a:p>
            <a:pPr eaLnBrk="1" hangingPunct="1">
              <a:defRPr/>
            </a:pPr>
            <a:r>
              <a:rPr lang="en-US" altLang="ja-JP" sz="2800" b="1" dirty="0">
                <a:ea typeface="MS PGothic" panose="020B0600070205080204" pitchFamily="34" charset="-128"/>
                <a:sym typeface="Symbol" panose="05050102010706020507" pitchFamily="18" charset="2"/>
              </a:rPr>
              <a:t>TRUTH TABLE FOR EXCLUSIVE OR</a:t>
            </a:r>
          </a:p>
          <a:p>
            <a:pPr eaLnBrk="1" hangingPunct="1">
              <a:defRPr/>
            </a:pPr>
            <a:r>
              <a:rPr lang="de-AT" altLang="ja-JP" sz="2800" dirty="0">
                <a:ea typeface="MS PGothic" panose="020B0600070205080204" pitchFamily="34" charset="-128"/>
                <a:sym typeface="Symbol" panose="05050102010706020507" pitchFamily="18" charset="2"/>
              </a:rPr>
              <a:t> </a:t>
            </a:r>
            <a:r>
              <a:rPr lang="en-US" altLang="ja-JP" sz="2800" b="1" dirty="0">
                <a:ea typeface="MS PGothic" panose="020B0600070205080204" pitchFamily="34" charset="-128"/>
                <a:sym typeface="Symbol" panose="05050102010706020507" pitchFamily="18" charset="2"/>
              </a:rPr>
              <a:t>(p  q)  ~ (p  q) is logically equivalent to</a:t>
            </a:r>
          </a:p>
          <a:p>
            <a:pPr marL="0" indent="0" eaLnBrk="1" hangingPunct="1">
              <a:buFontTx/>
              <a:buNone/>
              <a:defRPr/>
            </a:pPr>
            <a:r>
              <a:rPr lang="en-US" altLang="ja-JP" sz="2800" b="1" dirty="0">
                <a:ea typeface="MS PGothic" panose="020B0600070205080204" pitchFamily="34" charset="-128"/>
                <a:sym typeface="Symbol" panose="05050102010706020507" pitchFamily="18" charset="2"/>
              </a:rPr>
              <a:t>p  q</a:t>
            </a:r>
          </a:p>
          <a:p>
            <a:pPr marL="0" indent="0" eaLnBrk="1" hangingPunct="1">
              <a:buFontTx/>
              <a:buNone/>
              <a:defRPr/>
            </a:pPr>
            <a:endParaRPr lang="en-US" altLang="ja-JP" sz="2800" dirty="0">
              <a:ea typeface="MS PGothic" panose="020B0600070205080204" pitchFamily="34" charset="-128"/>
              <a:sym typeface="Symbol" panose="05050102010706020507" pitchFamily="18" charset="2"/>
            </a:endParaRPr>
          </a:p>
          <a:p>
            <a:pPr eaLnBrk="1" hangingPunct="1">
              <a:defRPr/>
            </a:pPr>
            <a:endParaRPr lang="en-US" sz="2800" dirty="0">
              <a:sym typeface="Symbol" panose="05050102010706020507"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a:extLst>
              <a:ext uri="{FF2B5EF4-FFF2-40B4-BE49-F238E27FC236}">
                <a16:creationId xmlns:a16="http://schemas.microsoft.com/office/drawing/2014/main" id="{055378D8-21C0-4444-8423-972406DB12B2}"/>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D25C470-8B3F-464A-BC3D-1044FAC5A89F}" type="slidenum">
              <a:rPr lang="en-US" altLang="en-US" sz="1400" smtClean="0"/>
              <a:pPr>
                <a:spcBef>
                  <a:spcPct val="0"/>
                </a:spcBef>
                <a:buFontTx/>
                <a:buNone/>
              </a:pPr>
              <a:t>12</a:t>
            </a:fld>
            <a:endParaRPr lang="en-US" altLang="en-US" sz="1400"/>
          </a:p>
        </p:txBody>
      </p:sp>
      <p:sp>
        <p:nvSpPr>
          <p:cNvPr id="14339" name="Rectangle 2">
            <a:extLst>
              <a:ext uri="{FF2B5EF4-FFF2-40B4-BE49-F238E27FC236}">
                <a16:creationId xmlns:a16="http://schemas.microsoft.com/office/drawing/2014/main" id="{FB0C3ECD-66D8-408B-932E-D61B653BA6F5}"/>
              </a:ext>
            </a:extLst>
          </p:cNvPr>
          <p:cNvSpPr>
            <a:spLocks noGrp="1" noChangeArrowheads="1"/>
          </p:cNvSpPr>
          <p:nvPr>
            <p:ph type="title"/>
          </p:nvPr>
        </p:nvSpPr>
        <p:spPr/>
        <p:txBody>
          <a:bodyPr/>
          <a:lstStyle/>
          <a:p>
            <a:pPr eaLnBrk="1" hangingPunct="1"/>
            <a:r>
              <a:rPr lang="en-US" altLang="en-US"/>
              <a:t>Truth Table</a:t>
            </a:r>
          </a:p>
        </p:txBody>
      </p:sp>
      <p:sp>
        <p:nvSpPr>
          <p:cNvPr id="14340" name="Rectangle 3">
            <a:extLst>
              <a:ext uri="{FF2B5EF4-FFF2-40B4-BE49-F238E27FC236}">
                <a16:creationId xmlns:a16="http://schemas.microsoft.com/office/drawing/2014/main" id="{3EDE14B8-07FB-4A27-A3DB-0192202FF1DF}"/>
              </a:ext>
            </a:extLst>
          </p:cNvPr>
          <p:cNvSpPr>
            <a:spLocks noGrp="1" noChangeArrowheads="1"/>
          </p:cNvSpPr>
          <p:nvPr>
            <p:ph type="body" sz="half" idx="1"/>
          </p:nvPr>
        </p:nvSpPr>
        <p:spPr>
          <a:xfrm>
            <a:off x="457200" y="1600200"/>
            <a:ext cx="8229600" cy="533400"/>
          </a:xfrm>
        </p:spPr>
        <p:txBody>
          <a:bodyPr/>
          <a:lstStyle/>
          <a:p>
            <a:pPr eaLnBrk="1" hangingPunct="1"/>
            <a:r>
              <a:rPr lang="en-US" altLang="ja-JP" sz="2800" b="1">
                <a:ea typeface="MS PGothic" panose="020B0600070205080204" pitchFamily="34" charset="-128"/>
                <a:sym typeface="Symbol" panose="05050102010706020507" pitchFamily="18" charset="2"/>
              </a:rPr>
              <a:t>TRUTH TABLE FOR EXCLUSIVE OR</a:t>
            </a:r>
            <a:r>
              <a:rPr lang="de-AT" altLang="ja-JP" sz="2800">
                <a:ea typeface="MS PGothic" panose="020B0600070205080204" pitchFamily="34" charset="-128"/>
                <a:sym typeface="Symbol" panose="05050102010706020507" pitchFamily="18" charset="2"/>
              </a:rPr>
              <a:t> </a:t>
            </a:r>
            <a:endParaRPr lang="en-US" altLang="en-US" sz="2800">
              <a:sym typeface="Symbol" panose="05050102010706020507" pitchFamily="18" charset="2"/>
            </a:endParaRPr>
          </a:p>
        </p:txBody>
      </p:sp>
      <p:graphicFrame>
        <p:nvGraphicFramePr>
          <p:cNvPr id="193734" name="Group 198">
            <a:extLst>
              <a:ext uri="{FF2B5EF4-FFF2-40B4-BE49-F238E27FC236}">
                <a16:creationId xmlns:a16="http://schemas.microsoft.com/office/drawing/2014/main" id="{B3C86BCE-9974-422B-B8C7-86F610D3BC1C}"/>
              </a:ext>
            </a:extLst>
          </p:cNvPr>
          <p:cNvGraphicFramePr>
            <a:graphicFrameLocks noGrp="1"/>
          </p:cNvGraphicFramePr>
          <p:nvPr>
            <p:ph sz="half" idx="2"/>
          </p:nvPr>
        </p:nvGraphicFramePr>
        <p:xfrm>
          <a:off x="838200" y="2209800"/>
          <a:ext cx="7620000" cy="3916363"/>
        </p:xfrm>
        <a:graphic>
          <a:graphicData uri="http://schemas.openxmlformats.org/drawingml/2006/table">
            <a:tbl>
              <a:tblPr/>
              <a:tblGrid>
                <a:gridCol w="762000">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1100138">
                  <a:extLst>
                    <a:ext uri="{9D8B030D-6E8A-4147-A177-3AD203B41FA5}">
                      <a16:colId xmlns:a16="http://schemas.microsoft.com/office/drawing/2014/main" val="20002"/>
                    </a:ext>
                  </a:extLst>
                </a:gridCol>
                <a:gridCol w="1033462">
                  <a:extLst>
                    <a:ext uri="{9D8B030D-6E8A-4147-A177-3AD203B41FA5}">
                      <a16:colId xmlns:a16="http://schemas.microsoft.com/office/drawing/2014/main" val="20003"/>
                    </a:ext>
                  </a:extLst>
                </a:gridCol>
                <a:gridCol w="1520825">
                  <a:extLst>
                    <a:ext uri="{9D8B030D-6E8A-4147-A177-3AD203B41FA5}">
                      <a16:colId xmlns:a16="http://schemas.microsoft.com/office/drawing/2014/main" val="20004"/>
                    </a:ext>
                  </a:extLst>
                </a:gridCol>
                <a:gridCol w="2444750">
                  <a:extLst>
                    <a:ext uri="{9D8B030D-6E8A-4147-A177-3AD203B41FA5}">
                      <a16:colId xmlns:a16="http://schemas.microsoft.com/office/drawing/2014/main" val="20005"/>
                    </a:ext>
                  </a:extLst>
                </a:gridCol>
              </a:tblGrid>
              <a:tr h="898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p</a:t>
                      </a:r>
                      <a:endParaRPr kumimoji="0" lang="en-US" altLang="ja-JP" sz="1800" b="0"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0F9C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q</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0F9C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q</a:t>
                      </a:r>
                      <a:endPar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0F9C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p</a:t>
                      </a:r>
                      <a:r>
                        <a:rPr kumimoji="0" lang="en-US" altLang="ja-JP" sz="1200" b="1"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1" i="0" u="none" strike="noStrike" cap="none" normalizeH="0" baseline="0" dirty="0" err="1">
                          <a:ln>
                            <a:noFill/>
                          </a:ln>
                          <a:solidFill>
                            <a:schemeClr val="tx1"/>
                          </a:solidFill>
                          <a:effectLst/>
                          <a:latin typeface="Times New Roman" pitchFamily="18" charset="0"/>
                          <a:ea typeface="MS Mincho" pitchFamily="49" charset="-128"/>
                          <a:cs typeface="Times New Roman" pitchFamily="18" charset="0"/>
                        </a:rPr>
                        <a:t>q</a:t>
                      </a:r>
                      <a:endParaRPr kumimoji="0" lang="en-US" altLang="ja-JP" sz="12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0F9C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(p</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q)</a:t>
                      </a:r>
                      <a:endPar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0F9C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q) </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 (p</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q)</a:t>
                      </a:r>
                      <a:endParaRPr kumimoji="0" lang="en-US" altLang="ja-JP" sz="12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0F9C9"/>
                    </a:solidFill>
                  </a:tcPr>
                </a:tc>
                <a:extLst>
                  <a:ext uri="{0D108BD9-81ED-4DB2-BD59-A6C34878D82A}">
                    <a16:rowId xmlns:a16="http://schemas.microsoft.com/office/drawing/2014/main" val="10000"/>
                  </a:ext>
                </a:extLst>
              </a:tr>
              <a:tr h="754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CAEC076-C0F9-4BA1-8606-ED8C64610E53}"/>
              </a:ext>
            </a:extLst>
          </p:cNvPr>
          <p:cNvSpPr>
            <a:spLocks noGrp="1"/>
          </p:cNvSpPr>
          <p:nvPr>
            <p:ph type="title"/>
          </p:nvPr>
        </p:nvSpPr>
        <p:spPr>
          <a:xfrm>
            <a:off x="465138" y="152400"/>
            <a:ext cx="8229600" cy="1676400"/>
          </a:xfrm>
        </p:spPr>
        <p:txBody>
          <a:bodyPr/>
          <a:lstStyle/>
          <a:p>
            <a:r>
              <a:rPr lang="en-US" altLang="en-US"/>
              <a:t>~ (p</a:t>
            </a:r>
            <a:r>
              <a:rPr lang="en-US" altLang="en-US">
                <a:sym typeface="Symbol" panose="05050102010706020507" pitchFamily="18" charset="2"/>
              </a:rPr>
              <a:t></a:t>
            </a:r>
            <a:r>
              <a:rPr lang="en-US" altLang="en-US"/>
              <a:t>q) and ~p </a:t>
            </a:r>
            <a:r>
              <a:rPr lang="en-US" altLang="en-US">
                <a:sym typeface="Symbol" panose="05050102010706020507" pitchFamily="18" charset="2"/>
              </a:rPr>
              <a:t></a:t>
            </a:r>
            <a:r>
              <a:rPr lang="en-US" altLang="en-US"/>
              <a:t> ~q are not logically equivalent</a:t>
            </a:r>
            <a:br>
              <a:rPr lang="en-US" altLang="en-US"/>
            </a:br>
            <a:endParaRPr lang="en-US" altLang="en-US"/>
          </a:p>
        </p:txBody>
      </p:sp>
      <p:sp>
        <p:nvSpPr>
          <p:cNvPr id="15363" name="Text Placeholder 2">
            <a:extLst>
              <a:ext uri="{FF2B5EF4-FFF2-40B4-BE49-F238E27FC236}">
                <a16:creationId xmlns:a16="http://schemas.microsoft.com/office/drawing/2014/main" id="{8E5BA995-09C8-4EE4-9293-F915507A8F53}"/>
              </a:ext>
            </a:extLst>
          </p:cNvPr>
          <p:cNvSpPr>
            <a:spLocks noGrp="1"/>
          </p:cNvSpPr>
          <p:nvPr>
            <p:ph type="body" sz="half" idx="1"/>
          </p:nvPr>
        </p:nvSpPr>
        <p:spPr>
          <a:xfrm>
            <a:off x="457200" y="1600200"/>
            <a:ext cx="8229600" cy="5105400"/>
          </a:xfrm>
        </p:spPr>
        <p:txBody>
          <a:bodyPr/>
          <a:lstStyle/>
          <a:p>
            <a:endParaRPr lang="en-US" altLang="en-US"/>
          </a:p>
        </p:txBody>
      </p:sp>
      <p:sp>
        <p:nvSpPr>
          <p:cNvPr id="15364" name="Slide Number Placeholder 4">
            <a:extLst>
              <a:ext uri="{FF2B5EF4-FFF2-40B4-BE49-F238E27FC236}">
                <a16:creationId xmlns:a16="http://schemas.microsoft.com/office/drawing/2014/main" id="{E1C0E157-DB25-4CD7-806A-8778F8629B3B}"/>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92B3F1-B70F-4611-83EB-1173FE6314CB}" type="slidenum">
              <a:rPr lang="en-US" altLang="en-US" sz="1400" smtClean="0"/>
              <a:pPr>
                <a:spcBef>
                  <a:spcPct val="0"/>
                </a:spcBef>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736" name="Shape 193736"/>
        <p:cNvGrpSpPr/>
        <p:nvPr/>
      </p:nvGrpSpPr>
      <p:grpSpPr>
        <a:xfrm>
          <a:off x="0" y="0"/>
          <a:ext cx="0" cy="0"/>
          <a:chOff x="0" y="0"/>
          <a:chExt cx="0" cy="0"/>
        </a:xfrm>
      </p:grpSpPr>
      <p:sp>
        <p:nvSpPr>
          <p:cNvPr id="193737" name="Google Shape;193737;p1"/>
          <p:cNvSpPr txBox="1"/>
          <p:nvPr>
            <p:ph type="title"/>
          </p:nvPr>
        </p:nvSpPr>
        <p:spPr>
          <a:xfrm>
            <a:off x="465138" y="152400"/>
            <a:ext cx="8229600" cy="1676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(p∧q) and ~p ∧ ~q are not logically equivalent</a:t>
            </a:r>
            <a:br>
              <a:rPr lang="en-US"/>
            </a:br>
            <a:endParaRPr/>
          </a:p>
        </p:txBody>
      </p:sp>
      <p:sp>
        <p:nvSpPr>
          <p:cNvPr id="193738" name="Google Shape;193738;p1"/>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sp>
        <p:nvSpPr>
          <p:cNvPr id="193739" name="Google Shape;193739;p1"/>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pic>
        <p:nvPicPr>
          <p:cNvPr id="193740" name="Google Shape;193740;p1"/>
          <p:cNvPicPr preferRelativeResize="0"/>
          <p:nvPr/>
        </p:nvPicPr>
        <p:blipFill rotWithShape="1">
          <a:blip r:embed="rId2">
            <a:alphaModFix/>
          </a:blip>
          <a:srcRect b="0" l="0" r="0" t="0"/>
          <a:stretch/>
        </p:blipFill>
        <p:spPr>
          <a:xfrm>
            <a:off x="371475" y="2381827"/>
            <a:ext cx="8401050"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5C892984-310B-4686-AFE5-6CAA01F9AED4}"/>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3AC392-C51B-43D4-9AB8-2EB753B1182A}" type="slidenum">
              <a:rPr lang="en-US" altLang="en-US" sz="1400" smtClean="0"/>
              <a:pPr>
                <a:spcBef>
                  <a:spcPct val="0"/>
                </a:spcBef>
                <a:buFontTx/>
                <a:buNone/>
              </a:pPr>
              <a:t>15</a:t>
            </a:fld>
            <a:endParaRPr lang="en-US" altLang="en-US" sz="1400"/>
          </a:p>
        </p:txBody>
      </p:sp>
      <p:sp>
        <p:nvSpPr>
          <p:cNvPr id="17411" name="Rectangle 2">
            <a:extLst>
              <a:ext uri="{FF2B5EF4-FFF2-40B4-BE49-F238E27FC236}">
                <a16:creationId xmlns:a16="http://schemas.microsoft.com/office/drawing/2014/main" id="{00D59581-CF2D-479B-8F36-3B58F0BEADA6}"/>
              </a:ext>
            </a:extLst>
          </p:cNvPr>
          <p:cNvSpPr>
            <a:spLocks noGrp="1" noChangeArrowheads="1"/>
          </p:cNvSpPr>
          <p:nvPr>
            <p:ph type="title"/>
          </p:nvPr>
        </p:nvSpPr>
        <p:spPr/>
        <p:txBody>
          <a:bodyPr/>
          <a:lstStyle/>
          <a:p>
            <a:pPr eaLnBrk="1" hangingPunct="1"/>
            <a:r>
              <a:rPr lang="en-US" altLang="en-US"/>
              <a:t>Truth Tables</a:t>
            </a:r>
          </a:p>
        </p:txBody>
      </p:sp>
      <p:sp>
        <p:nvSpPr>
          <p:cNvPr id="17412" name="Rectangle 3">
            <a:extLst>
              <a:ext uri="{FF2B5EF4-FFF2-40B4-BE49-F238E27FC236}">
                <a16:creationId xmlns:a16="http://schemas.microsoft.com/office/drawing/2014/main" id="{6C93F19A-1E64-43C3-BE28-9972912F32E8}"/>
              </a:ext>
            </a:extLst>
          </p:cNvPr>
          <p:cNvSpPr>
            <a:spLocks noGrp="1" noChangeArrowheads="1"/>
          </p:cNvSpPr>
          <p:nvPr>
            <p:ph type="body" sz="half" idx="1"/>
          </p:nvPr>
        </p:nvSpPr>
        <p:spPr>
          <a:xfrm>
            <a:off x="457200" y="1600200"/>
            <a:ext cx="8229600" cy="609600"/>
          </a:xfrm>
        </p:spPr>
        <p:txBody>
          <a:bodyPr/>
          <a:lstStyle/>
          <a:p>
            <a:pPr eaLnBrk="1" hangingPunct="1"/>
            <a:r>
              <a:rPr lang="en-US" altLang="ja-JP" sz="2800">
                <a:ea typeface="MS PGothic" panose="020B0600070205080204" pitchFamily="34" charset="-128"/>
                <a:sym typeface="Symbol" panose="05050102010706020507" pitchFamily="18" charset="2"/>
              </a:rPr>
              <a:t>~(p  q)  ~p  ~q</a:t>
            </a:r>
            <a:endParaRPr lang="en-US" altLang="en-US" sz="2800">
              <a:sym typeface="Symbol" panose="05050102010706020507"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a:extLst>
              <a:ext uri="{FF2B5EF4-FFF2-40B4-BE49-F238E27FC236}">
                <a16:creationId xmlns:a16="http://schemas.microsoft.com/office/drawing/2014/main" id="{483C5730-56CC-4462-BCB3-E9774FD99FF4}"/>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A3E60D-CF51-455E-A16B-F6E9CDE909D8}" type="slidenum">
              <a:rPr lang="en-US" altLang="en-US" sz="1400" smtClean="0"/>
              <a:pPr>
                <a:spcBef>
                  <a:spcPct val="0"/>
                </a:spcBef>
                <a:buFontTx/>
                <a:buNone/>
              </a:pPr>
              <a:t>16</a:t>
            </a:fld>
            <a:endParaRPr lang="en-US" altLang="en-US" sz="1400"/>
          </a:p>
        </p:txBody>
      </p:sp>
      <p:sp>
        <p:nvSpPr>
          <p:cNvPr id="18435" name="Rectangle 2">
            <a:extLst>
              <a:ext uri="{FF2B5EF4-FFF2-40B4-BE49-F238E27FC236}">
                <a16:creationId xmlns:a16="http://schemas.microsoft.com/office/drawing/2014/main" id="{379C93BD-4FC7-4856-9947-8C75445D19C8}"/>
              </a:ext>
            </a:extLst>
          </p:cNvPr>
          <p:cNvSpPr>
            <a:spLocks noGrp="1" noChangeArrowheads="1"/>
          </p:cNvSpPr>
          <p:nvPr>
            <p:ph type="title"/>
          </p:nvPr>
        </p:nvSpPr>
        <p:spPr/>
        <p:txBody>
          <a:bodyPr/>
          <a:lstStyle/>
          <a:p>
            <a:pPr eaLnBrk="1" hangingPunct="1"/>
            <a:r>
              <a:rPr lang="en-US" altLang="en-US"/>
              <a:t>Truth Tables</a:t>
            </a:r>
          </a:p>
        </p:txBody>
      </p:sp>
      <p:sp>
        <p:nvSpPr>
          <p:cNvPr id="18436" name="Rectangle 3">
            <a:extLst>
              <a:ext uri="{FF2B5EF4-FFF2-40B4-BE49-F238E27FC236}">
                <a16:creationId xmlns:a16="http://schemas.microsoft.com/office/drawing/2014/main" id="{606E0C74-8D54-43C7-B617-3B8D40E815B7}"/>
              </a:ext>
            </a:extLst>
          </p:cNvPr>
          <p:cNvSpPr>
            <a:spLocks noGrp="1" noChangeArrowheads="1"/>
          </p:cNvSpPr>
          <p:nvPr>
            <p:ph type="body" sz="half" idx="1"/>
          </p:nvPr>
        </p:nvSpPr>
        <p:spPr>
          <a:xfrm>
            <a:off x="457200" y="1600200"/>
            <a:ext cx="8229600" cy="609600"/>
          </a:xfrm>
        </p:spPr>
        <p:txBody>
          <a:bodyPr/>
          <a:lstStyle/>
          <a:p>
            <a:pPr eaLnBrk="1" hangingPunct="1"/>
            <a:r>
              <a:rPr lang="en-US" altLang="ja-JP" sz="2800">
                <a:ea typeface="MS PGothic" panose="020B0600070205080204" pitchFamily="34" charset="-128"/>
                <a:sym typeface="Symbol" panose="05050102010706020507" pitchFamily="18" charset="2"/>
              </a:rPr>
              <a:t>~(p  q)  ~p  ~q</a:t>
            </a:r>
            <a:endParaRPr lang="en-US" altLang="en-US" sz="2800">
              <a:sym typeface="Symbol" panose="05050102010706020507" pitchFamily="18" charset="2"/>
            </a:endParaRPr>
          </a:p>
        </p:txBody>
      </p:sp>
      <p:graphicFrame>
        <p:nvGraphicFramePr>
          <p:cNvPr id="173060" name="Group 4">
            <a:extLst>
              <a:ext uri="{FF2B5EF4-FFF2-40B4-BE49-F238E27FC236}">
                <a16:creationId xmlns:a16="http://schemas.microsoft.com/office/drawing/2014/main" id="{779ACBE7-F1C7-47D8-9082-548AE50974C3}"/>
              </a:ext>
            </a:extLst>
          </p:cNvPr>
          <p:cNvGraphicFramePr>
            <a:graphicFrameLocks noGrp="1"/>
          </p:cNvGraphicFramePr>
          <p:nvPr>
            <p:ph sz="half" idx="2"/>
          </p:nvPr>
        </p:nvGraphicFramePr>
        <p:xfrm>
          <a:off x="838200" y="2362200"/>
          <a:ext cx="7315200" cy="3763963"/>
        </p:xfrm>
        <a:graphic>
          <a:graphicData uri="http://schemas.openxmlformats.org/drawingml/2006/table">
            <a:tbl>
              <a:tblPr/>
              <a:tblGrid>
                <a:gridCol w="784225">
                  <a:extLst>
                    <a:ext uri="{9D8B030D-6E8A-4147-A177-3AD203B41FA5}">
                      <a16:colId xmlns:a16="http://schemas.microsoft.com/office/drawing/2014/main" val="20000"/>
                    </a:ext>
                  </a:extLst>
                </a:gridCol>
                <a:gridCol w="782638">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784225">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gridCol w="1438275">
                  <a:extLst>
                    <a:ext uri="{9D8B030D-6E8A-4147-A177-3AD203B41FA5}">
                      <a16:colId xmlns:a16="http://schemas.microsoft.com/office/drawing/2014/main" val="20005"/>
                    </a:ext>
                  </a:extLst>
                </a:gridCol>
                <a:gridCol w="1566862">
                  <a:extLst>
                    <a:ext uri="{9D8B030D-6E8A-4147-A177-3AD203B41FA5}">
                      <a16:colId xmlns:a16="http://schemas.microsoft.com/office/drawing/2014/main" val="20006"/>
                    </a:ext>
                  </a:extLst>
                </a:gridCol>
              </a:tblGrid>
              <a:tr h="755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dirty="0">
                          <a:ln>
                            <a:noFill/>
                          </a:ln>
                          <a:solidFill>
                            <a:srgbClr val="000000"/>
                          </a:solidFill>
                          <a:effectLst/>
                          <a:latin typeface="Arial" charset="0"/>
                        </a:rPr>
                        <a:t> </a:t>
                      </a:r>
                      <a:r>
                        <a:rPr kumimoji="0" lang="de-AT" sz="1200" b="0" i="0" u="none" strike="noStrike" cap="none" normalizeH="0" baseline="0" dirty="0">
                          <a:ln>
                            <a:noFill/>
                          </a:ln>
                          <a:solidFill>
                            <a:srgbClr val="000000"/>
                          </a:solidFill>
                          <a:effectLst/>
                          <a:latin typeface="Arial" charset="0"/>
                        </a:rPr>
                        <a:t>p</a:t>
                      </a:r>
                      <a:endParaRPr kumimoji="0" lang="de-AT" sz="1800" b="0" i="0" u="none" strike="noStrike" cap="none" normalizeH="0" baseline="0" dirty="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200" b="0" i="0" u="none" strike="noStrike" cap="none" normalizeH="0" baseline="0">
                          <a:ln>
                            <a:noFill/>
                          </a:ln>
                          <a:solidFill>
                            <a:srgbClr val="000000"/>
                          </a:solidFill>
                          <a:effectLst/>
                          <a:latin typeface="Arial" charset="0"/>
                        </a:rPr>
                        <a:t> q</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200" b="0" i="0" u="none" strike="noStrike" cap="none" normalizeH="0" baseline="0">
                          <a:ln>
                            <a:noFill/>
                          </a:ln>
                          <a:solidFill>
                            <a:srgbClr val="000000"/>
                          </a:solidFill>
                          <a:effectLst/>
                          <a:latin typeface="Arial" charset="0"/>
                        </a:rPr>
                        <a:t>~p</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200" b="0" i="0" u="none" strike="noStrike" cap="none" normalizeH="0" baseline="0">
                          <a:ln>
                            <a:noFill/>
                          </a:ln>
                          <a:solidFill>
                            <a:srgbClr val="000000"/>
                          </a:solidFill>
                          <a:effectLst/>
                          <a:latin typeface="Arial" charset="0"/>
                        </a:rPr>
                        <a:t>~q</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200" b="0" i="0" u="none" strike="noStrike" cap="none" normalizeH="0" baseline="0" dirty="0">
                          <a:ln>
                            <a:noFill/>
                          </a:ln>
                          <a:solidFill>
                            <a:srgbClr val="000000"/>
                          </a:solidFill>
                          <a:effectLst/>
                          <a:latin typeface="Arial" charset="0"/>
                        </a:rPr>
                        <a:t>p </a:t>
                      </a:r>
                      <a:r>
                        <a:rPr kumimoji="0" lang="de-AT" sz="1200" b="0" i="0" u="none" strike="noStrike" cap="none" normalizeH="0" baseline="0" dirty="0">
                          <a:ln>
                            <a:noFill/>
                          </a:ln>
                          <a:solidFill>
                            <a:srgbClr val="000000"/>
                          </a:solidFill>
                          <a:effectLst/>
                          <a:latin typeface="Arial" charset="0"/>
                          <a:sym typeface="Symbol" pitchFamily="18" charset="2"/>
                        </a:rPr>
                        <a:t></a:t>
                      </a:r>
                      <a:r>
                        <a:rPr kumimoji="0" lang="de-AT" sz="1200" b="0" i="0" u="none" strike="noStrike" cap="none" normalizeH="0" baseline="0" dirty="0">
                          <a:ln>
                            <a:noFill/>
                          </a:ln>
                          <a:solidFill>
                            <a:srgbClr val="000000"/>
                          </a:solidFill>
                          <a:effectLst/>
                          <a:latin typeface="Arial" charset="0"/>
                        </a:rPr>
                        <a:t> q</a:t>
                      </a:r>
                      <a:endParaRPr kumimoji="0" lang="de-AT" sz="1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200" b="0" i="0" u="none" strike="noStrike" cap="none" normalizeH="0" baseline="0">
                          <a:ln>
                            <a:noFill/>
                          </a:ln>
                          <a:solidFill>
                            <a:srgbClr val="000000"/>
                          </a:solidFill>
                          <a:effectLst/>
                          <a:latin typeface="Arial" charset="0"/>
                        </a:rPr>
                        <a:t>~(p </a:t>
                      </a:r>
                      <a:r>
                        <a:rPr kumimoji="0" lang="de-AT" sz="1200" b="0" i="0" u="none" strike="noStrike" cap="none" normalizeH="0" baseline="0">
                          <a:ln>
                            <a:noFill/>
                          </a:ln>
                          <a:solidFill>
                            <a:srgbClr val="000000"/>
                          </a:solidFill>
                          <a:effectLst/>
                          <a:latin typeface="Arial" charset="0"/>
                          <a:sym typeface="Symbol" pitchFamily="18" charset="2"/>
                        </a:rPr>
                        <a:t></a:t>
                      </a:r>
                      <a:r>
                        <a:rPr kumimoji="0" lang="de-AT" sz="1200" b="0" i="0" u="none" strike="noStrike" cap="none" normalizeH="0" baseline="0">
                          <a:ln>
                            <a:noFill/>
                          </a:ln>
                          <a:solidFill>
                            <a:srgbClr val="000000"/>
                          </a:solidFill>
                          <a:effectLst/>
                          <a:latin typeface="Arial" charset="0"/>
                        </a:rPr>
                        <a:t> q)</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200" b="0" i="0" u="none" strike="noStrike" cap="none" normalizeH="0" baseline="0">
                          <a:ln>
                            <a:noFill/>
                          </a:ln>
                          <a:solidFill>
                            <a:srgbClr val="000000"/>
                          </a:solidFill>
                          <a:effectLst/>
                          <a:latin typeface="Arial" charset="0"/>
                        </a:rPr>
                        <a:t>~p </a:t>
                      </a:r>
                      <a:r>
                        <a:rPr kumimoji="0" lang="de-AT" sz="1200" b="0" i="0" u="none" strike="noStrike" cap="none" normalizeH="0" baseline="0">
                          <a:ln>
                            <a:noFill/>
                          </a:ln>
                          <a:solidFill>
                            <a:srgbClr val="000000"/>
                          </a:solidFill>
                          <a:effectLst/>
                          <a:latin typeface="Arial" charset="0"/>
                          <a:sym typeface="Symbol" pitchFamily="18" charset="2"/>
                        </a:rPr>
                        <a:t></a:t>
                      </a:r>
                      <a:r>
                        <a:rPr kumimoji="0" lang="de-AT" sz="1200" b="0" i="0" u="none" strike="noStrike" cap="none" normalizeH="0" baseline="0">
                          <a:ln>
                            <a:noFill/>
                          </a:ln>
                          <a:solidFill>
                            <a:srgbClr val="000000"/>
                          </a:solidFill>
                          <a:effectLst/>
                          <a:latin typeface="Arial" charset="0"/>
                        </a:rPr>
                        <a:t> ~q</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752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2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0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dirty="0">
                          <a:ln>
                            <a:noFill/>
                          </a:ln>
                          <a:solidFill>
                            <a:srgbClr val="000000"/>
                          </a:solidFill>
                          <a:effectLst/>
                          <a:latin typeface="Arial" charset="0"/>
                        </a:rPr>
                        <a:t>T</a:t>
                      </a:r>
                      <a:endParaRPr kumimoji="0" lang="de-AT" sz="18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CD4EEE4F-26D7-4F61-88A0-90236DAD693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D8C8C02-DA5D-4423-B368-4EE805D1ACC5}" type="slidenum">
              <a:rPr lang="en-US" altLang="en-US" sz="1400" smtClean="0"/>
              <a:pPr>
                <a:spcBef>
                  <a:spcPct val="0"/>
                </a:spcBef>
                <a:buFontTx/>
                <a:buNone/>
              </a:pPr>
              <a:t>17</a:t>
            </a:fld>
            <a:endParaRPr lang="en-US" altLang="en-US" sz="1400"/>
          </a:p>
        </p:txBody>
      </p:sp>
      <p:sp>
        <p:nvSpPr>
          <p:cNvPr id="19459" name="Rectangle 2">
            <a:extLst>
              <a:ext uri="{FF2B5EF4-FFF2-40B4-BE49-F238E27FC236}">
                <a16:creationId xmlns:a16="http://schemas.microsoft.com/office/drawing/2014/main" id="{F87B4790-8146-4389-BCFB-363328549106}"/>
              </a:ext>
            </a:extLst>
          </p:cNvPr>
          <p:cNvSpPr>
            <a:spLocks noGrp="1" noChangeArrowheads="1"/>
          </p:cNvSpPr>
          <p:nvPr>
            <p:ph type="title"/>
          </p:nvPr>
        </p:nvSpPr>
        <p:spPr/>
        <p:txBody>
          <a:bodyPr/>
          <a:lstStyle/>
          <a:p>
            <a:pPr eaLnBrk="1" hangingPunct="1"/>
            <a:r>
              <a:rPr lang="en-US" altLang="en-US"/>
              <a:t>Truth Tables</a:t>
            </a:r>
          </a:p>
        </p:txBody>
      </p:sp>
      <p:sp>
        <p:nvSpPr>
          <p:cNvPr id="19460" name="Rectangle 3">
            <a:extLst>
              <a:ext uri="{FF2B5EF4-FFF2-40B4-BE49-F238E27FC236}">
                <a16:creationId xmlns:a16="http://schemas.microsoft.com/office/drawing/2014/main" id="{46A7C6E7-D5FC-4FE9-8569-E981C5ED61E9}"/>
              </a:ext>
            </a:extLst>
          </p:cNvPr>
          <p:cNvSpPr>
            <a:spLocks noGrp="1" noChangeArrowheads="1"/>
          </p:cNvSpPr>
          <p:nvPr>
            <p:ph type="body" idx="1"/>
          </p:nvPr>
        </p:nvSpPr>
        <p:spPr/>
        <p:txBody>
          <a:bodyPr/>
          <a:lstStyle/>
          <a:p>
            <a:pPr eaLnBrk="1" hangingPunct="1">
              <a:lnSpc>
                <a:spcPct val="90000"/>
              </a:lnSpc>
            </a:pPr>
            <a:r>
              <a:rPr lang="en-US" altLang="ja-JP" b="1">
                <a:ea typeface="MS PGothic" panose="020B0600070205080204" pitchFamily="34" charset="-128"/>
                <a:sym typeface="Symbol" panose="05050102010706020507" pitchFamily="18" charset="2"/>
              </a:rPr>
              <a:t>DE MORGAN’S LAWS</a:t>
            </a:r>
            <a:endParaRPr lang="en-US" altLang="ja-JP">
              <a:ea typeface="MS PGothic" panose="020B0600070205080204" pitchFamily="34" charset="-128"/>
              <a:sym typeface="Symbol" panose="05050102010706020507" pitchFamily="18" charset="2"/>
            </a:endParaRPr>
          </a:p>
          <a:p>
            <a:pPr eaLnBrk="1" hangingPunct="1">
              <a:lnSpc>
                <a:spcPct val="90000"/>
              </a:lnSpc>
            </a:pPr>
            <a:r>
              <a:rPr lang="en-US" altLang="ja-JP">
                <a:ea typeface="MS PGothic" panose="020B0600070205080204" pitchFamily="34" charset="-128"/>
                <a:sym typeface="Symbol" panose="05050102010706020507" pitchFamily="18" charset="2"/>
              </a:rPr>
              <a:t>1) The negation of an </a:t>
            </a:r>
            <a:r>
              <a:rPr lang="en-US" altLang="ja-JP" b="1">
                <a:ea typeface="MS PGothic" panose="020B0600070205080204" pitchFamily="34" charset="-128"/>
                <a:sym typeface="Symbol" panose="05050102010706020507" pitchFamily="18" charset="2"/>
              </a:rPr>
              <a:t>and </a:t>
            </a:r>
            <a:r>
              <a:rPr lang="en-US" altLang="ja-JP">
                <a:ea typeface="MS PGothic" panose="020B0600070205080204" pitchFamily="34" charset="-128"/>
                <a:sym typeface="Symbol" panose="05050102010706020507" pitchFamily="18" charset="2"/>
              </a:rPr>
              <a:t>statement is logically equivalent to the </a:t>
            </a:r>
            <a:r>
              <a:rPr lang="en-US" altLang="ja-JP" b="1">
                <a:ea typeface="MS PGothic" panose="020B0600070205080204" pitchFamily="34" charset="-128"/>
                <a:sym typeface="Symbol" panose="05050102010706020507" pitchFamily="18" charset="2"/>
              </a:rPr>
              <a:t>or </a:t>
            </a:r>
            <a:r>
              <a:rPr lang="en-US" altLang="ja-JP">
                <a:ea typeface="MS PGothic" panose="020B0600070205080204" pitchFamily="34" charset="-128"/>
                <a:sym typeface="Symbol" panose="05050102010706020507" pitchFamily="18" charset="2"/>
              </a:rPr>
              <a:t>statement in which each component is negated.                                 Symbolically ~(p  q)  ~p  ~q.</a:t>
            </a:r>
          </a:p>
          <a:p>
            <a:pPr eaLnBrk="1" hangingPunct="1">
              <a:lnSpc>
                <a:spcPct val="90000"/>
              </a:lnSpc>
            </a:pPr>
            <a:r>
              <a:rPr lang="en-US" altLang="ja-JP">
                <a:ea typeface="MS PGothic" panose="020B0600070205080204" pitchFamily="34" charset="-128"/>
                <a:sym typeface="Symbol" panose="05050102010706020507" pitchFamily="18" charset="2"/>
              </a:rPr>
              <a:t>2) The negation of an </a:t>
            </a:r>
            <a:r>
              <a:rPr lang="en-US" altLang="ja-JP" b="1">
                <a:ea typeface="MS PGothic" panose="020B0600070205080204" pitchFamily="34" charset="-128"/>
                <a:sym typeface="Symbol" panose="05050102010706020507" pitchFamily="18" charset="2"/>
              </a:rPr>
              <a:t>or </a:t>
            </a:r>
            <a:r>
              <a:rPr lang="en-US" altLang="ja-JP">
                <a:ea typeface="MS PGothic" panose="020B0600070205080204" pitchFamily="34" charset="-128"/>
                <a:sym typeface="Symbol" panose="05050102010706020507" pitchFamily="18" charset="2"/>
              </a:rPr>
              <a:t>statement is logically equivalent to the </a:t>
            </a:r>
            <a:r>
              <a:rPr lang="en-US" altLang="ja-JP" b="1">
                <a:ea typeface="MS PGothic" panose="020B0600070205080204" pitchFamily="34" charset="-128"/>
                <a:sym typeface="Symbol" panose="05050102010706020507" pitchFamily="18" charset="2"/>
              </a:rPr>
              <a:t>and </a:t>
            </a:r>
            <a:r>
              <a:rPr lang="en-US" altLang="ja-JP">
                <a:ea typeface="MS PGothic" panose="020B0600070205080204" pitchFamily="34" charset="-128"/>
                <a:sym typeface="Symbol" panose="05050102010706020507" pitchFamily="18" charset="2"/>
              </a:rPr>
              <a:t>statement in which each component is negated.	                    Symbolically: ~(p  q)  ~p  ~q.</a:t>
            </a:r>
            <a:endParaRPr lang="en-US" altLang="en-US">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208872C3-336D-42E0-9FB4-AAEBC32F865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7BE248-E213-4546-B9AF-33939F19B3A8}" type="slidenum">
              <a:rPr lang="en-US" altLang="en-US" sz="1400" smtClean="0"/>
              <a:pPr>
                <a:spcBef>
                  <a:spcPct val="0"/>
                </a:spcBef>
                <a:buFontTx/>
                <a:buNone/>
              </a:pPr>
              <a:t>18</a:t>
            </a:fld>
            <a:endParaRPr lang="en-US" altLang="en-US" sz="1400"/>
          </a:p>
        </p:txBody>
      </p:sp>
      <p:sp>
        <p:nvSpPr>
          <p:cNvPr id="20483" name="Rectangle 2">
            <a:extLst>
              <a:ext uri="{FF2B5EF4-FFF2-40B4-BE49-F238E27FC236}">
                <a16:creationId xmlns:a16="http://schemas.microsoft.com/office/drawing/2014/main" id="{D12699DD-1520-4F03-AA1E-86BB719DC67A}"/>
              </a:ext>
            </a:extLst>
          </p:cNvPr>
          <p:cNvSpPr>
            <a:spLocks noGrp="1" noChangeArrowheads="1"/>
          </p:cNvSpPr>
          <p:nvPr>
            <p:ph type="title"/>
          </p:nvPr>
        </p:nvSpPr>
        <p:spPr/>
        <p:txBody>
          <a:bodyPr/>
          <a:lstStyle/>
          <a:p>
            <a:pPr eaLnBrk="1" hangingPunct="1"/>
            <a:r>
              <a:rPr lang="en-US" altLang="en-US"/>
              <a:t>Truth Tables</a:t>
            </a:r>
          </a:p>
        </p:txBody>
      </p:sp>
      <p:sp>
        <p:nvSpPr>
          <p:cNvPr id="20484" name="Rectangle 3">
            <a:extLst>
              <a:ext uri="{FF2B5EF4-FFF2-40B4-BE49-F238E27FC236}">
                <a16:creationId xmlns:a16="http://schemas.microsoft.com/office/drawing/2014/main" id="{73FCE5A4-4F07-43E8-865A-8BEF5C34300E}"/>
              </a:ext>
            </a:extLst>
          </p:cNvPr>
          <p:cNvSpPr>
            <a:spLocks noGrp="1" noChangeArrowheads="1"/>
          </p:cNvSpPr>
          <p:nvPr>
            <p:ph type="body" idx="1"/>
          </p:nvPr>
        </p:nvSpPr>
        <p:spPr/>
        <p:txBody>
          <a:bodyPr/>
          <a:lstStyle/>
          <a:p>
            <a:pPr eaLnBrk="1" hangingPunct="1">
              <a:lnSpc>
                <a:spcPct val="90000"/>
              </a:lnSpc>
            </a:pPr>
            <a:r>
              <a:rPr lang="en-US" altLang="ja-JP" b="1">
                <a:ea typeface="MS PGothic" panose="020B0600070205080204" pitchFamily="34" charset="-128"/>
                <a:sym typeface="Symbol" panose="05050102010706020507" pitchFamily="18" charset="2"/>
              </a:rPr>
              <a:t>Application</a:t>
            </a:r>
            <a:endParaRPr lang="en-US" altLang="ja-JP">
              <a:ea typeface="MS PGothic" panose="020B0600070205080204" pitchFamily="34" charset="-128"/>
              <a:sym typeface="Symbol" panose="05050102010706020507" pitchFamily="18" charset="2"/>
            </a:endParaRPr>
          </a:p>
          <a:p>
            <a:pPr eaLnBrk="1" hangingPunct="1">
              <a:lnSpc>
                <a:spcPct val="90000"/>
              </a:lnSpc>
            </a:pPr>
            <a:r>
              <a:rPr lang="en-US" altLang="ja-JP">
                <a:ea typeface="MS PGothic" panose="020B0600070205080204" pitchFamily="34" charset="-128"/>
                <a:sym typeface="Symbol" panose="05050102010706020507" pitchFamily="18" charset="2"/>
              </a:rPr>
              <a:t>Give negations for each of the following statements:</a:t>
            </a:r>
          </a:p>
          <a:p>
            <a:pPr eaLnBrk="1" hangingPunct="1">
              <a:lnSpc>
                <a:spcPct val="90000"/>
              </a:lnSpc>
            </a:pPr>
            <a:r>
              <a:rPr lang="en-US" altLang="ja-JP">
                <a:ea typeface="MS PGothic" panose="020B0600070205080204" pitchFamily="34" charset="-128"/>
                <a:sym typeface="Symbol" panose="05050102010706020507" pitchFamily="18" charset="2"/>
              </a:rPr>
              <a:t>The fan is slow </a:t>
            </a:r>
            <a:r>
              <a:rPr lang="en-US" altLang="ja-JP" b="1">
                <a:ea typeface="MS PGothic" panose="020B0600070205080204" pitchFamily="34" charset="-128"/>
                <a:sym typeface="Symbol" panose="05050102010706020507" pitchFamily="18" charset="2"/>
              </a:rPr>
              <a:t>or </a:t>
            </a:r>
            <a:r>
              <a:rPr lang="en-US" altLang="ja-JP">
                <a:ea typeface="MS PGothic" panose="020B0600070205080204" pitchFamily="34" charset="-128"/>
                <a:sym typeface="Symbol" panose="05050102010706020507" pitchFamily="18" charset="2"/>
              </a:rPr>
              <a:t>it is very hot.</a:t>
            </a:r>
          </a:p>
          <a:p>
            <a:pPr eaLnBrk="1" hangingPunct="1">
              <a:lnSpc>
                <a:spcPct val="90000"/>
              </a:lnSpc>
            </a:pPr>
            <a:r>
              <a:rPr lang="en-US" altLang="ja-JP">
                <a:ea typeface="MS PGothic" panose="020B0600070205080204" pitchFamily="34" charset="-128"/>
                <a:sym typeface="Symbol" panose="05050102010706020507" pitchFamily="18" charset="2"/>
              </a:rPr>
              <a:t>Akram is unfit </a:t>
            </a:r>
            <a:r>
              <a:rPr lang="en-US" altLang="ja-JP" b="1">
                <a:ea typeface="MS PGothic" panose="020B0600070205080204" pitchFamily="34" charset="-128"/>
                <a:sym typeface="Symbol" panose="05050102010706020507" pitchFamily="18" charset="2"/>
              </a:rPr>
              <a:t>and </a:t>
            </a:r>
            <a:r>
              <a:rPr lang="en-US" altLang="ja-JP">
                <a:ea typeface="MS PGothic" panose="020B0600070205080204" pitchFamily="34" charset="-128"/>
                <a:sym typeface="Symbol" panose="05050102010706020507" pitchFamily="18" charset="2"/>
              </a:rPr>
              <a:t>Saleem is injured.</a:t>
            </a:r>
            <a:endParaRPr lang="en-US" altLang="ja-JP" b="1">
              <a:ea typeface="MS PGothic" panose="020B0600070205080204" pitchFamily="34" charset="-128"/>
              <a:sym typeface="Symbol" panose="05050102010706020507" pitchFamily="18" charset="2"/>
            </a:endParaRPr>
          </a:p>
          <a:p>
            <a:pPr eaLnBrk="1" hangingPunct="1">
              <a:lnSpc>
                <a:spcPct val="90000"/>
              </a:lnSpc>
            </a:pPr>
            <a:r>
              <a:rPr lang="en-US" altLang="ja-JP" b="1">
                <a:ea typeface="MS PGothic" panose="020B0600070205080204" pitchFamily="34" charset="-128"/>
                <a:sym typeface="Symbol" panose="05050102010706020507" pitchFamily="18" charset="2"/>
              </a:rPr>
              <a:t>Solution</a:t>
            </a:r>
            <a:endParaRPr lang="en-US" altLang="ja-JP">
              <a:ea typeface="MS PGothic" panose="020B0600070205080204" pitchFamily="34" charset="-128"/>
              <a:sym typeface="Symbol" panose="05050102010706020507" pitchFamily="18" charset="2"/>
            </a:endParaRPr>
          </a:p>
          <a:p>
            <a:pPr eaLnBrk="1" hangingPunct="1">
              <a:lnSpc>
                <a:spcPct val="90000"/>
              </a:lnSpc>
            </a:pPr>
            <a:r>
              <a:rPr lang="en-US" altLang="ja-JP">
                <a:ea typeface="MS PGothic" panose="020B0600070205080204" pitchFamily="34" charset="-128"/>
                <a:sym typeface="Symbol" panose="05050102010706020507" pitchFamily="18" charset="2"/>
              </a:rPr>
              <a:t>The fan is </a:t>
            </a:r>
            <a:r>
              <a:rPr lang="en-US" altLang="ja-JP" b="1">
                <a:ea typeface="MS PGothic" panose="020B0600070205080204" pitchFamily="34" charset="-128"/>
                <a:sym typeface="Symbol" panose="05050102010706020507" pitchFamily="18" charset="2"/>
              </a:rPr>
              <a:t>not </a:t>
            </a:r>
            <a:r>
              <a:rPr lang="en-US" altLang="ja-JP">
                <a:ea typeface="MS PGothic" panose="020B0600070205080204" pitchFamily="34" charset="-128"/>
                <a:sym typeface="Symbol" panose="05050102010706020507" pitchFamily="18" charset="2"/>
              </a:rPr>
              <a:t>slow </a:t>
            </a:r>
            <a:r>
              <a:rPr lang="en-US" altLang="ja-JP" b="1">
                <a:ea typeface="MS PGothic" panose="020B0600070205080204" pitchFamily="34" charset="-128"/>
                <a:sym typeface="Symbol" panose="05050102010706020507" pitchFamily="18" charset="2"/>
              </a:rPr>
              <a:t>and </a:t>
            </a:r>
            <a:r>
              <a:rPr lang="en-US" altLang="ja-JP">
                <a:ea typeface="MS PGothic" panose="020B0600070205080204" pitchFamily="34" charset="-128"/>
                <a:sym typeface="Symbol" panose="05050102010706020507" pitchFamily="18" charset="2"/>
              </a:rPr>
              <a:t>it is </a:t>
            </a:r>
            <a:r>
              <a:rPr lang="en-US" altLang="ja-JP" b="1">
                <a:ea typeface="MS PGothic" panose="020B0600070205080204" pitchFamily="34" charset="-128"/>
                <a:sym typeface="Symbol" panose="05050102010706020507" pitchFamily="18" charset="2"/>
              </a:rPr>
              <a:t>not </a:t>
            </a:r>
            <a:r>
              <a:rPr lang="en-US" altLang="ja-JP">
                <a:ea typeface="MS PGothic" panose="020B0600070205080204" pitchFamily="34" charset="-128"/>
                <a:sym typeface="Symbol" panose="05050102010706020507" pitchFamily="18" charset="2"/>
              </a:rPr>
              <a:t>very hot.</a:t>
            </a:r>
          </a:p>
          <a:p>
            <a:pPr eaLnBrk="1" hangingPunct="1">
              <a:lnSpc>
                <a:spcPct val="90000"/>
              </a:lnSpc>
            </a:pPr>
            <a:r>
              <a:rPr lang="en-US" altLang="ja-JP">
                <a:ea typeface="MS PGothic" panose="020B0600070205080204" pitchFamily="34" charset="-128"/>
                <a:sym typeface="Symbol" panose="05050102010706020507" pitchFamily="18" charset="2"/>
              </a:rPr>
              <a:t>Akram is </a:t>
            </a:r>
            <a:r>
              <a:rPr lang="en-US" altLang="ja-JP" b="1">
                <a:ea typeface="MS PGothic" panose="020B0600070205080204" pitchFamily="34" charset="-128"/>
                <a:sym typeface="Symbol" panose="05050102010706020507" pitchFamily="18" charset="2"/>
              </a:rPr>
              <a:t>not </a:t>
            </a:r>
            <a:r>
              <a:rPr lang="en-US" altLang="ja-JP">
                <a:ea typeface="MS PGothic" panose="020B0600070205080204" pitchFamily="34" charset="-128"/>
                <a:sym typeface="Symbol" panose="05050102010706020507" pitchFamily="18" charset="2"/>
              </a:rPr>
              <a:t>unfit </a:t>
            </a:r>
            <a:r>
              <a:rPr lang="en-US" altLang="ja-JP" b="1">
                <a:ea typeface="MS PGothic" panose="020B0600070205080204" pitchFamily="34" charset="-128"/>
                <a:sym typeface="Symbol" panose="05050102010706020507" pitchFamily="18" charset="2"/>
              </a:rPr>
              <a:t>or </a:t>
            </a:r>
            <a:r>
              <a:rPr lang="en-US" altLang="ja-JP">
                <a:ea typeface="MS PGothic" panose="020B0600070205080204" pitchFamily="34" charset="-128"/>
                <a:sym typeface="Symbol" panose="05050102010706020507" pitchFamily="18" charset="2"/>
              </a:rPr>
              <a:t>Saleem is </a:t>
            </a:r>
            <a:r>
              <a:rPr lang="en-US" altLang="ja-JP" b="1">
                <a:ea typeface="MS PGothic" panose="020B0600070205080204" pitchFamily="34" charset="-128"/>
                <a:sym typeface="Symbol" panose="05050102010706020507" pitchFamily="18" charset="2"/>
              </a:rPr>
              <a:t>not </a:t>
            </a:r>
            <a:r>
              <a:rPr lang="en-US" altLang="ja-JP">
                <a:ea typeface="MS PGothic" panose="020B0600070205080204" pitchFamily="34" charset="-128"/>
                <a:sym typeface="Symbol" panose="05050102010706020507" pitchFamily="18" charset="2"/>
              </a:rPr>
              <a:t>injured.</a:t>
            </a:r>
            <a:endParaRPr lang="en-US" altLang="en-US">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5B799D12-5B1A-4616-A64C-36B6D9AEC520}"/>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2A6049-FF51-482A-8DB1-BED36903795B}" type="slidenum">
              <a:rPr lang="en-US" altLang="en-US" sz="1400" smtClean="0"/>
              <a:pPr>
                <a:spcBef>
                  <a:spcPct val="0"/>
                </a:spcBef>
                <a:buFontTx/>
                <a:buNone/>
              </a:pPr>
              <a:t>19</a:t>
            </a:fld>
            <a:endParaRPr lang="en-US" altLang="en-US" sz="1400"/>
          </a:p>
        </p:txBody>
      </p:sp>
      <p:sp>
        <p:nvSpPr>
          <p:cNvPr id="21507" name="Rectangle 2">
            <a:extLst>
              <a:ext uri="{FF2B5EF4-FFF2-40B4-BE49-F238E27FC236}">
                <a16:creationId xmlns:a16="http://schemas.microsoft.com/office/drawing/2014/main" id="{726D4BC1-E20F-4874-8C7A-0900081E93BC}"/>
              </a:ext>
            </a:extLst>
          </p:cNvPr>
          <p:cNvSpPr>
            <a:spLocks noGrp="1" noChangeArrowheads="1"/>
          </p:cNvSpPr>
          <p:nvPr>
            <p:ph type="title"/>
          </p:nvPr>
        </p:nvSpPr>
        <p:spPr/>
        <p:txBody>
          <a:bodyPr/>
          <a:lstStyle/>
          <a:p>
            <a:pPr eaLnBrk="1" hangingPunct="1"/>
            <a:r>
              <a:rPr lang="en-US" altLang="en-US"/>
              <a:t>Truth Tables</a:t>
            </a:r>
          </a:p>
        </p:txBody>
      </p:sp>
      <p:sp>
        <p:nvSpPr>
          <p:cNvPr id="21508" name="Rectangle 3">
            <a:extLst>
              <a:ext uri="{FF2B5EF4-FFF2-40B4-BE49-F238E27FC236}">
                <a16:creationId xmlns:a16="http://schemas.microsoft.com/office/drawing/2014/main" id="{1A2BE1CF-3058-465B-8241-B9B6AF5E079C}"/>
              </a:ext>
            </a:extLst>
          </p:cNvPr>
          <p:cNvSpPr>
            <a:spLocks noGrp="1" noChangeArrowheads="1"/>
          </p:cNvSpPr>
          <p:nvPr>
            <p:ph type="body" idx="1"/>
          </p:nvPr>
        </p:nvSpPr>
        <p:spPr/>
        <p:txBody>
          <a:bodyPr/>
          <a:lstStyle/>
          <a:p>
            <a:pPr eaLnBrk="1" hangingPunct="1"/>
            <a:r>
              <a:rPr lang="en-US" altLang="ja-JP" b="1">
                <a:ea typeface="MS PGothic" panose="020B0600070205080204" pitchFamily="34" charset="-128"/>
                <a:sym typeface="Symbol" panose="05050102010706020507" pitchFamily="18" charset="2"/>
              </a:rPr>
              <a:t>TAUTOLOGY</a:t>
            </a:r>
            <a:endParaRPr lang="en-US" altLang="ja-JP">
              <a:ea typeface="MS PGothic" panose="020B0600070205080204" pitchFamily="34" charset="-128"/>
              <a:sym typeface="Symbol" panose="05050102010706020507" pitchFamily="18" charset="2"/>
            </a:endParaRPr>
          </a:p>
          <a:p>
            <a:pPr eaLnBrk="1" hangingPunct="1"/>
            <a:r>
              <a:rPr lang="en-US" altLang="ja-JP">
                <a:ea typeface="MS PGothic" panose="020B0600070205080204" pitchFamily="34" charset="-128"/>
                <a:sym typeface="Symbol" panose="05050102010706020507" pitchFamily="18" charset="2"/>
              </a:rPr>
              <a:t>A tautology is a statement form that is always true regardless of the truth values of the statement variables.</a:t>
            </a:r>
          </a:p>
          <a:p>
            <a:pPr eaLnBrk="1" hangingPunct="1"/>
            <a:r>
              <a:rPr lang="en-US" altLang="ja-JP">
                <a:ea typeface="MS PGothic" panose="020B0600070205080204" pitchFamily="34" charset="-128"/>
                <a:sym typeface="Symbol" panose="05050102010706020507" pitchFamily="18" charset="2"/>
              </a:rPr>
              <a:t>A tautology is represented by the symbol “</a:t>
            </a:r>
            <a:r>
              <a:rPr lang="en-US" altLang="ja-JP" b="1">
                <a:ea typeface="MS PGothic" panose="020B0600070205080204" pitchFamily="34" charset="-128"/>
                <a:sym typeface="Symbol" panose="05050102010706020507" pitchFamily="18" charset="2"/>
              </a:rPr>
              <a:t>T</a:t>
            </a:r>
            <a:r>
              <a:rPr lang="en-US" altLang="ja-JP">
                <a:ea typeface="MS PGothic" panose="020B0600070205080204" pitchFamily="34" charset="-128"/>
                <a:sym typeface="Symbol" panose="05050102010706020507" pitchFamily="18" charset="2"/>
              </a:rPr>
              <a:t>”.</a:t>
            </a:r>
            <a:endParaRPr lang="en-US" altLang="en-US">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1ED8F79-AE87-4B5C-B241-50F7AB916BF4}"/>
              </a:ext>
            </a:extLst>
          </p:cNvPr>
          <p:cNvSpPr>
            <a:spLocks noGrp="1"/>
          </p:cNvSpPr>
          <p:nvPr>
            <p:ph type="title"/>
          </p:nvPr>
        </p:nvSpPr>
        <p:spPr/>
        <p:txBody>
          <a:bodyPr/>
          <a:lstStyle/>
          <a:p>
            <a:r>
              <a:rPr lang="en-US" altLang="en-US"/>
              <a:t>Truth table for the statement form ~</a:t>
            </a:r>
            <a:r>
              <a:rPr lang="en-US" altLang="en-US" b="1"/>
              <a:t> p </a:t>
            </a:r>
            <a:r>
              <a:rPr lang="en-US" altLang="en-US" b="1">
                <a:sym typeface="Symbol" panose="05050102010706020507" pitchFamily="18" charset="2"/>
              </a:rPr>
              <a:t></a:t>
            </a:r>
            <a:r>
              <a:rPr lang="en-US" altLang="en-US" b="1"/>
              <a:t> q</a:t>
            </a:r>
            <a:endParaRPr lang="en-US" altLang="en-US"/>
          </a:p>
        </p:txBody>
      </p:sp>
      <p:sp>
        <p:nvSpPr>
          <p:cNvPr id="4099" name="Content Placeholder 2">
            <a:extLst>
              <a:ext uri="{FF2B5EF4-FFF2-40B4-BE49-F238E27FC236}">
                <a16:creationId xmlns:a16="http://schemas.microsoft.com/office/drawing/2014/main" id="{BEB12652-0414-4FD1-BA39-B0406AFBA66A}"/>
              </a:ext>
            </a:extLst>
          </p:cNvPr>
          <p:cNvSpPr>
            <a:spLocks noGrp="1"/>
          </p:cNvSpPr>
          <p:nvPr>
            <p:ph idx="1"/>
          </p:nvPr>
        </p:nvSpPr>
        <p:spPr/>
        <p:txBody>
          <a:bodyPr/>
          <a:lstStyle/>
          <a:p>
            <a:endParaRPr lang="en-US" altLang="en-US"/>
          </a:p>
        </p:txBody>
      </p:sp>
      <p:sp>
        <p:nvSpPr>
          <p:cNvPr id="4100" name="Slide Number Placeholder 3">
            <a:extLst>
              <a:ext uri="{FF2B5EF4-FFF2-40B4-BE49-F238E27FC236}">
                <a16:creationId xmlns:a16="http://schemas.microsoft.com/office/drawing/2014/main" id="{6B47E919-55B2-491E-9875-27A5AAC80EF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C1C3FBC-8ECB-468C-8053-573443799969}" type="slidenum">
              <a:rPr lang="en-US" altLang="en-US" sz="1400" smtClean="0"/>
              <a:pPr>
                <a:spcBef>
                  <a:spcPct val="0"/>
                </a:spcBef>
                <a:buFontTx/>
                <a:buNone/>
              </a:pPr>
              <a:t>2</a:t>
            </a:fld>
            <a:endParaRPr lang="en-US" altLang="en-US" sz="1400"/>
          </a:p>
        </p:txBody>
      </p:sp>
      <p:pic>
        <p:nvPicPr>
          <p:cNvPr id="4101" name="Picture 2">
            <a:extLst>
              <a:ext uri="{FF2B5EF4-FFF2-40B4-BE49-F238E27FC236}">
                <a16:creationId xmlns:a16="http://schemas.microsoft.com/office/drawing/2014/main" id="{454B5016-3FFF-40C3-B8E8-3C47B733D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60513"/>
            <a:ext cx="6553200" cy="476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a:extLst>
              <a:ext uri="{FF2B5EF4-FFF2-40B4-BE49-F238E27FC236}">
                <a16:creationId xmlns:a16="http://schemas.microsoft.com/office/drawing/2014/main" id="{977530A6-C839-42D7-860D-E21A6216891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6D88BB6-E3A4-46C2-AE9F-219E674019D1}" type="slidenum">
              <a:rPr lang="en-US" altLang="en-US" sz="1400" smtClean="0"/>
              <a:pPr>
                <a:spcBef>
                  <a:spcPct val="0"/>
                </a:spcBef>
                <a:buFontTx/>
                <a:buNone/>
              </a:pPr>
              <a:t>20</a:t>
            </a:fld>
            <a:endParaRPr lang="en-US" altLang="en-US" sz="1400"/>
          </a:p>
        </p:txBody>
      </p:sp>
      <p:sp>
        <p:nvSpPr>
          <p:cNvPr id="22531" name="Rectangle 2">
            <a:extLst>
              <a:ext uri="{FF2B5EF4-FFF2-40B4-BE49-F238E27FC236}">
                <a16:creationId xmlns:a16="http://schemas.microsoft.com/office/drawing/2014/main" id="{2BE27B74-0180-42AA-BC82-5DBD73E35C4E}"/>
              </a:ext>
            </a:extLst>
          </p:cNvPr>
          <p:cNvSpPr>
            <a:spLocks noGrp="1" noChangeArrowheads="1"/>
          </p:cNvSpPr>
          <p:nvPr>
            <p:ph type="title"/>
          </p:nvPr>
        </p:nvSpPr>
        <p:spPr/>
        <p:txBody>
          <a:bodyPr/>
          <a:lstStyle/>
          <a:p>
            <a:pPr eaLnBrk="1" hangingPunct="1"/>
            <a:r>
              <a:rPr lang="en-US" altLang="en-US"/>
              <a:t>Truth Tables</a:t>
            </a:r>
          </a:p>
        </p:txBody>
      </p:sp>
      <p:sp>
        <p:nvSpPr>
          <p:cNvPr id="22532" name="Rectangle 3">
            <a:extLst>
              <a:ext uri="{FF2B5EF4-FFF2-40B4-BE49-F238E27FC236}">
                <a16:creationId xmlns:a16="http://schemas.microsoft.com/office/drawing/2014/main" id="{C946F15F-DF95-4DD9-B88E-0C1D144CEE4B}"/>
              </a:ext>
            </a:extLst>
          </p:cNvPr>
          <p:cNvSpPr>
            <a:spLocks noGrp="1" noChangeArrowheads="1"/>
          </p:cNvSpPr>
          <p:nvPr>
            <p:ph type="body" sz="half" idx="1"/>
          </p:nvPr>
        </p:nvSpPr>
        <p:spPr>
          <a:xfrm>
            <a:off x="457200" y="1600200"/>
            <a:ext cx="7696200" cy="1447800"/>
          </a:xfrm>
        </p:spPr>
        <p:txBody>
          <a:bodyPr/>
          <a:lstStyle/>
          <a:p>
            <a:pPr eaLnBrk="1" hangingPunct="1">
              <a:lnSpc>
                <a:spcPct val="90000"/>
              </a:lnSpc>
            </a:pPr>
            <a:r>
              <a:rPr lang="en-US" altLang="ja-JP" sz="2800" b="1">
                <a:ea typeface="MS PGothic" panose="020B0600070205080204" pitchFamily="34" charset="-128"/>
                <a:sym typeface="Symbol" panose="05050102010706020507" pitchFamily="18" charset="2"/>
              </a:rPr>
              <a:t>EXAMPLE</a:t>
            </a:r>
          </a:p>
          <a:p>
            <a:pPr eaLnBrk="1" hangingPunct="1">
              <a:lnSpc>
                <a:spcPct val="90000"/>
              </a:lnSpc>
            </a:pPr>
            <a:r>
              <a:rPr lang="en-US" altLang="ja-JP" sz="2800">
                <a:ea typeface="MS PGothic" panose="020B0600070205080204" pitchFamily="34" charset="-128"/>
                <a:sym typeface="Symbol" panose="05050102010706020507" pitchFamily="18" charset="2"/>
              </a:rPr>
              <a:t>The statement form p  ~ p is tautology</a:t>
            </a:r>
          </a:p>
          <a:p>
            <a:pPr eaLnBrk="1" hangingPunct="1">
              <a:lnSpc>
                <a:spcPct val="90000"/>
              </a:lnSpc>
            </a:pPr>
            <a:r>
              <a:rPr lang="en-US" altLang="ja-JP" sz="2800">
                <a:ea typeface="MS PGothic" panose="020B0600070205080204" pitchFamily="34" charset="-128"/>
                <a:sym typeface="Symbol" panose="05050102010706020507" pitchFamily="18" charset="2"/>
              </a:rPr>
              <a:t> p  ~p  t</a:t>
            </a:r>
            <a:r>
              <a:rPr lang="de-AT" altLang="ja-JP" sz="2800">
                <a:ea typeface="MS PGothic" panose="020B0600070205080204" pitchFamily="34" charset="-128"/>
                <a:sym typeface="Symbol" panose="05050102010706020507" pitchFamily="18" charset="2"/>
              </a:rPr>
              <a:t> </a:t>
            </a:r>
            <a:endParaRPr lang="en-US" altLang="en-US" sz="2800">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a:extLst>
              <a:ext uri="{FF2B5EF4-FFF2-40B4-BE49-F238E27FC236}">
                <a16:creationId xmlns:a16="http://schemas.microsoft.com/office/drawing/2014/main" id="{85A3EDC9-5398-4A19-B040-2C5CB6073492}"/>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AA19A2-6DDF-4148-BBEA-86D73008EE35}" type="slidenum">
              <a:rPr lang="en-US" altLang="en-US" sz="1400" smtClean="0"/>
              <a:pPr>
                <a:spcBef>
                  <a:spcPct val="0"/>
                </a:spcBef>
                <a:buFontTx/>
                <a:buNone/>
              </a:pPr>
              <a:t>21</a:t>
            </a:fld>
            <a:endParaRPr lang="en-US" altLang="en-US" sz="1400"/>
          </a:p>
        </p:txBody>
      </p:sp>
      <p:sp>
        <p:nvSpPr>
          <p:cNvPr id="23555" name="Rectangle 2">
            <a:extLst>
              <a:ext uri="{FF2B5EF4-FFF2-40B4-BE49-F238E27FC236}">
                <a16:creationId xmlns:a16="http://schemas.microsoft.com/office/drawing/2014/main" id="{7FD6FBAF-8CAC-48DE-8A57-EA4C1A662398}"/>
              </a:ext>
            </a:extLst>
          </p:cNvPr>
          <p:cNvSpPr>
            <a:spLocks noGrp="1" noChangeArrowheads="1"/>
          </p:cNvSpPr>
          <p:nvPr>
            <p:ph type="title"/>
          </p:nvPr>
        </p:nvSpPr>
        <p:spPr/>
        <p:txBody>
          <a:bodyPr/>
          <a:lstStyle/>
          <a:p>
            <a:pPr eaLnBrk="1" hangingPunct="1"/>
            <a:r>
              <a:rPr lang="en-US" altLang="en-US"/>
              <a:t>Truth Tables</a:t>
            </a:r>
          </a:p>
        </p:txBody>
      </p:sp>
      <p:sp>
        <p:nvSpPr>
          <p:cNvPr id="23556" name="Rectangle 3">
            <a:extLst>
              <a:ext uri="{FF2B5EF4-FFF2-40B4-BE49-F238E27FC236}">
                <a16:creationId xmlns:a16="http://schemas.microsoft.com/office/drawing/2014/main" id="{8AE35D98-4F65-4F92-8EAB-04643B4D7917}"/>
              </a:ext>
            </a:extLst>
          </p:cNvPr>
          <p:cNvSpPr>
            <a:spLocks noGrp="1" noChangeArrowheads="1"/>
          </p:cNvSpPr>
          <p:nvPr>
            <p:ph type="body" sz="half" idx="1"/>
          </p:nvPr>
        </p:nvSpPr>
        <p:spPr>
          <a:xfrm>
            <a:off x="457200" y="1600200"/>
            <a:ext cx="7696200" cy="1447800"/>
          </a:xfrm>
        </p:spPr>
        <p:txBody>
          <a:bodyPr/>
          <a:lstStyle/>
          <a:p>
            <a:pPr eaLnBrk="1" hangingPunct="1">
              <a:lnSpc>
                <a:spcPct val="90000"/>
              </a:lnSpc>
            </a:pPr>
            <a:r>
              <a:rPr lang="en-US" altLang="ja-JP" sz="2800" b="1">
                <a:ea typeface="MS PGothic" panose="020B0600070205080204" pitchFamily="34" charset="-128"/>
                <a:sym typeface="Symbol" panose="05050102010706020507" pitchFamily="18" charset="2"/>
              </a:rPr>
              <a:t>EXAMPLE</a:t>
            </a:r>
          </a:p>
          <a:p>
            <a:pPr eaLnBrk="1" hangingPunct="1">
              <a:lnSpc>
                <a:spcPct val="90000"/>
              </a:lnSpc>
            </a:pPr>
            <a:r>
              <a:rPr lang="en-US" altLang="ja-JP" sz="2800">
                <a:ea typeface="MS PGothic" panose="020B0600070205080204" pitchFamily="34" charset="-128"/>
                <a:sym typeface="Symbol" panose="05050102010706020507" pitchFamily="18" charset="2"/>
              </a:rPr>
              <a:t>The statement form p  ~ p is tautology</a:t>
            </a:r>
          </a:p>
          <a:p>
            <a:pPr eaLnBrk="1" hangingPunct="1">
              <a:lnSpc>
                <a:spcPct val="90000"/>
              </a:lnSpc>
            </a:pPr>
            <a:r>
              <a:rPr lang="en-US" altLang="ja-JP" sz="2800">
                <a:ea typeface="MS PGothic" panose="020B0600070205080204" pitchFamily="34" charset="-128"/>
                <a:sym typeface="Symbol" panose="05050102010706020507" pitchFamily="18" charset="2"/>
              </a:rPr>
              <a:t> p  ~p  t</a:t>
            </a:r>
            <a:r>
              <a:rPr lang="de-AT" altLang="ja-JP" sz="2800">
                <a:ea typeface="MS PGothic" panose="020B0600070205080204" pitchFamily="34" charset="-128"/>
                <a:sym typeface="Symbol" panose="05050102010706020507" pitchFamily="18" charset="2"/>
              </a:rPr>
              <a:t> </a:t>
            </a:r>
            <a:endParaRPr lang="en-US" altLang="en-US" sz="2800">
              <a:sym typeface="Symbol" panose="05050102010706020507" pitchFamily="18" charset="2"/>
            </a:endParaRPr>
          </a:p>
        </p:txBody>
      </p:sp>
      <p:graphicFrame>
        <p:nvGraphicFramePr>
          <p:cNvPr id="177156" name="Group 4">
            <a:extLst>
              <a:ext uri="{FF2B5EF4-FFF2-40B4-BE49-F238E27FC236}">
                <a16:creationId xmlns:a16="http://schemas.microsoft.com/office/drawing/2014/main" id="{4D4D8C73-328A-4C29-90B7-078DDA10BBBE}"/>
              </a:ext>
            </a:extLst>
          </p:cNvPr>
          <p:cNvGraphicFramePr>
            <a:graphicFrameLocks noGrp="1"/>
          </p:cNvGraphicFramePr>
          <p:nvPr>
            <p:ph sz="half" idx="2"/>
          </p:nvPr>
        </p:nvGraphicFramePr>
        <p:xfrm>
          <a:off x="1828800" y="3276600"/>
          <a:ext cx="4572000" cy="3124200"/>
        </p:xfrm>
        <a:graphic>
          <a:graphicData uri="http://schemas.openxmlformats.org/drawingml/2006/table">
            <a:tbl>
              <a:tblPr/>
              <a:tblGrid>
                <a:gridCol w="1230313">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2109787">
                  <a:extLst>
                    <a:ext uri="{9D8B030D-6E8A-4147-A177-3AD203B41FA5}">
                      <a16:colId xmlns:a16="http://schemas.microsoft.com/office/drawing/2014/main" val="20002"/>
                    </a:ext>
                  </a:extLst>
                </a:gridCol>
              </a:tblGrid>
              <a:tr h="1041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 p</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 p</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p </a:t>
                      </a:r>
                      <a:r>
                        <a:rPr kumimoji="0" lang="de-AT" sz="1400" b="0" i="0" u="none" strike="noStrike" cap="none" normalizeH="0" baseline="0">
                          <a:ln>
                            <a:noFill/>
                          </a:ln>
                          <a:solidFill>
                            <a:srgbClr val="000000"/>
                          </a:solidFill>
                          <a:effectLst/>
                          <a:latin typeface="Arial" charset="0"/>
                          <a:sym typeface="Symbol" pitchFamily="18" charset="2"/>
                        </a:rPr>
                        <a:t></a:t>
                      </a:r>
                      <a:r>
                        <a:rPr kumimoji="0" lang="de-AT" sz="1400" b="0" i="0" u="none" strike="noStrike" cap="none" normalizeH="0" baseline="0">
                          <a:ln>
                            <a:noFill/>
                          </a:ln>
                          <a:solidFill>
                            <a:srgbClr val="000000"/>
                          </a:solidFill>
                          <a:effectLst/>
                          <a:latin typeface="Arial" charset="0"/>
                        </a:rPr>
                        <a:t> ~ p</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1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1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4C599260-B391-46B5-A4D2-85E4FCAAC0D8}"/>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5E7A38-B92B-4B2C-9DE1-B8AEA80F4F59}" type="slidenum">
              <a:rPr lang="en-US" altLang="en-US" sz="1400" smtClean="0"/>
              <a:pPr>
                <a:spcBef>
                  <a:spcPct val="0"/>
                </a:spcBef>
                <a:buFontTx/>
                <a:buNone/>
              </a:pPr>
              <a:t>22</a:t>
            </a:fld>
            <a:endParaRPr lang="en-US" altLang="en-US" sz="1400"/>
          </a:p>
        </p:txBody>
      </p:sp>
      <p:sp>
        <p:nvSpPr>
          <p:cNvPr id="24579" name="Rectangle 2">
            <a:extLst>
              <a:ext uri="{FF2B5EF4-FFF2-40B4-BE49-F238E27FC236}">
                <a16:creationId xmlns:a16="http://schemas.microsoft.com/office/drawing/2014/main" id="{6E4A9570-BB73-4393-811E-10971FDDB57A}"/>
              </a:ext>
            </a:extLst>
          </p:cNvPr>
          <p:cNvSpPr>
            <a:spLocks noGrp="1" noChangeArrowheads="1"/>
          </p:cNvSpPr>
          <p:nvPr>
            <p:ph type="title"/>
          </p:nvPr>
        </p:nvSpPr>
        <p:spPr/>
        <p:txBody>
          <a:bodyPr/>
          <a:lstStyle/>
          <a:p>
            <a:pPr eaLnBrk="1" hangingPunct="1"/>
            <a:r>
              <a:rPr lang="en-US" altLang="en-US"/>
              <a:t>Truth Tables</a:t>
            </a:r>
          </a:p>
        </p:txBody>
      </p:sp>
      <p:sp>
        <p:nvSpPr>
          <p:cNvPr id="24580" name="Rectangle 3">
            <a:extLst>
              <a:ext uri="{FF2B5EF4-FFF2-40B4-BE49-F238E27FC236}">
                <a16:creationId xmlns:a16="http://schemas.microsoft.com/office/drawing/2014/main" id="{78CC0CF8-A029-44E3-BB60-9E3E725FDA33}"/>
              </a:ext>
            </a:extLst>
          </p:cNvPr>
          <p:cNvSpPr>
            <a:spLocks noGrp="1" noChangeArrowheads="1"/>
          </p:cNvSpPr>
          <p:nvPr>
            <p:ph type="body" idx="1"/>
          </p:nvPr>
        </p:nvSpPr>
        <p:spPr/>
        <p:txBody>
          <a:bodyPr/>
          <a:lstStyle/>
          <a:p>
            <a:pPr eaLnBrk="1" hangingPunct="1">
              <a:lnSpc>
                <a:spcPct val="80000"/>
              </a:lnSpc>
            </a:pPr>
            <a:r>
              <a:rPr lang="en-US" altLang="ja-JP" sz="2800" b="1">
                <a:ea typeface="MS PGothic" panose="020B0600070205080204" pitchFamily="34" charset="-128"/>
                <a:sym typeface="Symbol" panose="05050102010706020507" pitchFamily="18" charset="2"/>
              </a:rPr>
              <a:t>CONTRADICTION</a:t>
            </a:r>
            <a:endParaRPr lang="en-US" altLang="ja-JP" sz="2800">
              <a:ea typeface="MS PGothic" panose="020B0600070205080204" pitchFamily="34" charset="-128"/>
              <a:sym typeface="Symbol" panose="05050102010706020507" pitchFamily="18" charset="2"/>
            </a:endParaRPr>
          </a:p>
          <a:p>
            <a:pPr eaLnBrk="1" hangingPunct="1">
              <a:lnSpc>
                <a:spcPct val="80000"/>
              </a:lnSpc>
            </a:pPr>
            <a:r>
              <a:rPr lang="en-US" altLang="ja-JP" sz="2800">
                <a:ea typeface="MS PGothic" panose="020B0600070205080204" pitchFamily="34" charset="-128"/>
                <a:sym typeface="Symbol" panose="05050102010706020507" pitchFamily="18" charset="2"/>
              </a:rPr>
              <a:t>A contradiction is a statement form that is always false regardless of the truth values of the statement variables.</a:t>
            </a:r>
          </a:p>
          <a:p>
            <a:pPr eaLnBrk="1" hangingPunct="1">
              <a:lnSpc>
                <a:spcPct val="80000"/>
              </a:lnSpc>
            </a:pPr>
            <a:r>
              <a:rPr lang="en-US" altLang="ja-JP" sz="2800">
                <a:ea typeface="MS PGothic" panose="020B0600070205080204" pitchFamily="34" charset="-128"/>
                <a:sym typeface="Symbol" panose="05050102010706020507" pitchFamily="18" charset="2"/>
              </a:rPr>
              <a:t>A contradiction is represented by the symbol “c”.</a:t>
            </a:r>
          </a:p>
          <a:p>
            <a:pPr eaLnBrk="1" hangingPunct="1">
              <a:lnSpc>
                <a:spcPct val="80000"/>
              </a:lnSpc>
            </a:pPr>
            <a:r>
              <a:rPr lang="en-US" altLang="ja-JP" sz="2800">
                <a:ea typeface="MS PGothic" panose="020B0600070205080204" pitchFamily="34" charset="-128"/>
                <a:sym typeface="Symbol" panose="05050102010706020507" pitchFamily="18" charset="2"/>
              </a:rPr>
              <a:t>So if we have to prove that a given statement form is </a:t>
            </a:r>
            <a:r>
              <a:rPr lang="en-US" altLang="ja-JP" sz="2800" b="1">
                <a:ea typeface="MS PGothic" panose="020B0600070205080204" pitchFamily="34" charset="-128"/>
                <a:sym typeface="Symbol" panose="05050102010706020507" pitchFamily="18" charset="2"/>
              </a:rPr>
              <a:t>CONTRADICTION</a:t>
            </a:r>
            <a:r>
              <a:rPr lang="en-US" altLang="ja-JP" sz="2800">
                <a:ea typeface="MS PGothic" panose="020B0600070205080204" pitchFamily="34" charset="-128"/>
                <a:sym typeface="Symbol" panose="05050102010706020507" pitchFamily="18" charset="2"/>
              </a:rPr>
              <a:t> we will make the truth table for the statement form and if in the column of the given statement form all the entries are F ,then we say that statement form is contradiction.</a:t>
            </a:r>
            <a:r>
              <a:rPr lang="de-AT" altLang="ja-JP" sz="2800">
                <a:ea typeface="MS PGothic" panose="020B0600070205080204" pitchFamily="34" charset="-128"/>
                <a:sym typeface="Symbol" panose="05050102010706020507" pitchFamily="18" charset="2"/>
              </a:rPr>
              <a:t> </a:t>
            </a:r>
            <a:endParaRPr lang="en-US" altLang="en-US" sz="2800">
              <a:sym typeface="Symbol" panose="05050102010706020507"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a:extLst>
              <a:ext uri="{FF2B5EF4-FFF2-40B4-BE49-F238E27FC236}">
                <a16:creationId xmlns:a16="http://schemas.microsoft.com/office/drawing/2014/main" id="{5AD96C2B-FB23-42B4-8AC6-EECB5EF8E70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C733C2-7E9B-43FA-B303-79F86622E834}" type="slidenum">
              <a:rPr lang="en-US" altLang="en-US" sz="1400" smtClean="0"/>
              <a:pPr>
                <a:spcBef>
                  <a:spcPct val="0"/>
                </a:spcBef>
                <a:buFontTx/>
                <a:buNone/>
              </a:pPr>
              <a:t>23</a:t>
            </a:fld>
            <a:endParaRPr lang="en-US" altLang="en-US" sz="1400"/>
          </a:p>
        </p:txBody>
      </p:sp>
      <p:sp>
        <p:nvSpPr>
          <p:cNvPr id="25603" name="Rectangle 2">
            <a:extLst>
              <a:ext uri="{FF2B5EF4-FFF2-40B4-BE49-F238E27FC236}">
                <a16:creationId xmlns:a16="http://schemas.microsoft.com/office/drawing/2014/main" id="{1D746A92-8CD8-4C10-9BE4-EA7D1CC13604}"/>
              </a:ext>
            </a:extLst>
          </p:cNvPr>
          <p:cNvSpPr>
            <a:spLocks noGrp="1" noChangeArrowheads="1"/>
          </p:cNvSpPr>
          <p:nvPr>
            <p:ph type="title"/>
          </p:nvPr>
        </p:nvSpPr>
        <p:spPr/>
        <p:txBody>
          <a:bodyPr/>
          <a:lstStyle/>
          <a:p>
            <a:pPr eaLnBrk="1" hangingPunct="1"/>
            <a:r>
              <a:rPr lang="en-US" altLang="en-US"/>
              <a:t>Truth Tables</a:t>
            </a:r>
          </a:p>
        </p:txBody>
      </p:sp>
      <p:sp>
        <p:nvSpPr>
          <p:cNvPr id="25604" name="Rectangle 3">
            <a:extLst>
              <a:ext uri="{FF2B5EF4-FFF2-40B4-BE49-F238E27FC236}">
                <a16:creationId xmlns:a16="http://schemas.microsoft.com/office/drawing/2014/main" id="{EEF87B3F-723C-4D46-8E39-94A41E19A7FF}"/>
              </a:ext>
            </a:extLst>
          </p:cNvPr>
          <p:cNvSpPr>
            <a:spLocks noGrp="1" noChangeArrowheads="1"/>
          </p:cNvSpPr>
          <p:nvPr>
            <p:ph type="body" sz="half" idx="1"/>
          </p:nvPr>
        </p:nvSpPr>
        <p:spPr>
          <a:xfrm>
            <a:off x="457200" y="1600200"/>
            <a:ext cx="8153400" cy="1295400"/>
          </a:xfrm>
        </p:spPr>
        <p:txBody>
          <a:bodyPr/>
          <a:lstStyle/>
          <a:p>
            <a:pPr eaLnBrk="1" hangingPunct="1">
              <a:lnSpc>
                <a:spcPct val="80000"/>
              </a:lnSpc>
            </a:pPr>
            <a:r>
              <a:rPr lang="en-US" altLang="ja-JP" sz="2000" b="1">
                <a:ea typeface="MS PGothic" panose="020B0600070205080204" pitchFamily="34" charset="-128"/>
                <a:sym typeface="Symbol" panose="05050102010706020507" pitchFamily="18" charset="2"/>
              </a:rPr>
              <a:t>EXAMPLE</a:t>
            </a:r>
            <a:endParaRPr lang="en-US" altLang="ja-JP" sz="2000">
              <a:ea typeface="MS PGothic" panose="020B0600070205080204" pitchFamily="34" charset="-128"/>
              <a:sym typeface="Symbol" panose="05050102010706020507" pitchFamily="18" charset="2"/>
            </a:endParaRPr>
          </a:p>
          <a:p>
            <a:pPr eaLnBrk="1" hangingPunct="1">
              <a:lnSpc>
                <a:spcPct val="80000"/>
              </a:lnSpc>
            </a:pPr>
            <a:r>
              <a:rPr lang="en-US" altLang="ja-JP" sz="2000">
                <a:ea typeface="MS PGothic" panose="020B0600070205080204" pitchFamily="34" charset="-128"/>
                <a:sym typeface="Symbol" panose="05050102010706020507" pitchFamily="18" charset="2"/>
              </a:rPr>
              <a:t>The statement form p  ~ p is a contradiction.</a:t>
            </a:r>
          </a:p>
          <a:p>
            <a:pPr eaLnBrk="1" hangingPunct="1">
              <a:lnSpc>
                <a:spcPct val="80000"/>
              </a:lnSpc>
            </a:pPr>
            <a:r>
              <a:rPr lang="en-US" altLang="ja-JP" sz="2000">
                <a:ea typeface="MS PGothic" panose="020B0600070205080204" pitchFamily="34" charset="-128"/>
                <a:sym typeface="Symbol" panose="05050102010706020507" pitchFamily="18" charset="2"/>
              </a:rPr>
              <a:t>Since in the last column in the truth table we have F in all the entries so is a contradiction p  ~p c</a:t>
            </a:r>
            <a:endParaRPr lang="en-US" altLang="en-US" sz="2000">
              <a:sym typeface="Symbol" panose="05050102010706020507"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a:extLst>
              <a:ext uri="{FF2B5EF4-FFF2-40B4-BE49-F238E27FC236}">
                <a16:creationId xmlns:a16="http://schemas.microsoft.com/office/drawing/2014/main" id="{37CA0D82-1DAA-450C-BAAF-8DA357CBA46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D987B56-8698-431E-B4DA-47AB5310FFE9}" type="slidenum">
              <a:rPr lang="en-US" altLang="en-US" sz="1400" smtClean="0"/>
              <a:pPr>
                <a:spcBef>
                  <a:spcPct val="0"/>
                </a:spcBef>
                <a:buFontTx/>
                <a:buNone/>
              </a:pPr>
              <a:t>24</a:t>
            </a:fld>
            <a:endParaRPr lang="en-US" altLang="en-US" sz="1400"/>
          </a:p>
        </p:txBody>
      </p:sp>
      <p:sp>
        <p:nvSpPr>
          <p:cNvPr id="26627" name="Rectangle 2">
            <a:extLst>
              <a:ext uri="{FF2B5EF4-FFF2-40B4-BE49-F238E27FC236}">
                <a16:creationId xmlns:a16="http://schemas.microsoft.com/office/drawing/2014/main" id="{0C5FBB35-C5E4-4F12-B133-CDC4A9137367}"/>
              </a:ext>
            </a:extLst>
          </p:cNvPr>
          <p:cNvSpPr>
            <a:spLocks noGrp="1" noChangeArrowheads="1"/>
          </p:cNvSpPr>
          <p:nvPr>
            <p:ph type="title"/>
          </p:nvPr>
        </p:nvSpPr>
        <p:spPr/>
        <p:txBody>
          <a:bodyPr/>
          <a:lstStyle/>
          <a:p>
            <a:pPr eaLnBrk="1" hangingPunct="1"/>
            <a:r>
              <a:rPr lang="en-US" altLang="en-US"/>
              <a:t>Truth Tables</a:t>
            </a:r>
          </a:p>
        </p:txBody>
      </p:sp>
      <p:sp>
        <p:nvSpPr>
          <p:cNvPr id="26628" name="Rectangle 3">
            <a:extLst>
              <a:ext uri="{FF2B5EF4-FFF2-40B4-BE49-F238E27FC236}">
                <a16:creationId xmlns:a16="http://schemas.microsoft.com/office/drawing/2014/main" id="{25B3A426-CBC0-4E02-BCEF-374B701CAB0D}"/>
              </a:ext>
            </a:extLst>
          </p:cNvPr>
          <p:cNvSpPr>
            <a:spLocks noGrp="1" noChangeArrowheads="1"/>
          </p:cNvSpPr>
          <p:nvPr>
            <p:ph type="body" sz="half" idx="1"/>
          </p:nvPr>
        </p:nvSpPr>
        <p:spPr>
          <a:xfrm>
            <a:off x="457200" y="1600200"/>
            <a:ext cx="8153400" cy="1295400"/>
          </a:xfrm>
        </p:spPr>
        <p:txBody>
          <a:bodyPr/>
          <a:lstStyle/>
          <a:p>
            <a:pPr eaLnBrk="1" hangingPunct="1">
              <a:lnSpc>
                <a:spcPct val="80000"/>
              </a:lnSpc>
            </a:pPr>
            <a:r>
              <a:rPr lang="en-US" altLang="ja-JP" sz="2000" b="1">
                <a:ea typeface="MS PGothic" panose="020B0600070205080204" pitchFamily="34" charset="-128"/>
                <a:sym typeface="Symbol" panose="05050102010706020507" pitchFamily="18" charset="2"/>
              </a:rPr>
              <a:t>EXAMPLE</a:t>
            </a:r>
            <a:endParaRPr lang="en-US" altLang="ja-JP" sz="2000">
              <a:ea typeface="MS PGothic" panose="020B0600070205080204" pitchFamily="34" charset="-128"/>
              <a:sym typeface="Symbol" panose="05050102010706020507" pitchFamily="18" charset="2"/>
            </a:endParaRPr>
          </a:p>
          <a:p>
            <a:pPr eaLnBrk="1" hangingPunct="1">
              <a:lnSpc>
                <a:spcPct val="80000"/>
              </a:lnSpc>
            </a:pPr>
            <a:r>
              <a:rPr lang="en-US" altLang="ja-JP" sz="2000">
                <a:ea typeface="MS PGothic" panose="020B0600070205080204" pitchFamily="34" charset="-128"/>
                <a:sym typeface="Symbol" panose="05050102010706020507" pitchFamily="18" charset="2"/>
              </a:rPr>
              <a:t>The statement form p  ~ p is a contradiction.</a:t>
            </a:r>
          </a:p>
          <a:p>
            <a:pPr eaLnBrk="1" hangingPunct="1">
              <a:lnSpc>
                <a:spcPct val="80000"/>
              </a:lnSpc>
            </a:pPr>
            <a:r>
              <a:rPr lang="en-US" altLang="ja-JP" sz="2000">
                <a:ea typeface="MS PGothic" panose="020B0600070205080204" pitchFamily="34" charset="-128"/>
                <a:sym typeface="Symbol" panose="05050102010706020507" pitchFamily="18" charset="2"/>
              </a:rPr>
              <a:t>Since in the last column in the truth table we have F in all the entries so is a contradiction p  ~p c</a:t>
            </a:r>
            <a:endParaRPr lang="en-US" altLang="en-US" sz="2000">
              <a:sym typeface="Symbol" panose="05050102010706020507" pitchFamily="18" charset="2"/>
            </a:endParaRPr>
          </a:p>
        </p:txBody>
      </p:sp>
      <p:graphicFrame>
        <p:nvGraphicFramePr>
          <p:cNvPr id="180285" name="Group 61">
            <a:extLst>
              <a:ext uri="{FF2B5EF4-FFF2-40B4-BE49-F238E27FC236}">
                <a16:creationId xmlns:a16="http://schemas.microsoft.com/office/drawing/2014/main" id="{E63E8380-92FE-41DD-A6EA-289A05F1CFB6}"/>
              </a:ext>
            </a:extLst>
          </p:cNvPr>
          <p:cNvGraphicFramePr>
            <a:graphicFrameLocks noGrp="1"/>
          </p:cNvGraphicFramePr>
          <p:nvPr>
            <p:ph sz="half" idx="2"/>
          </p:nvPr>
        </p:nvGraphicFramePr>
        <p:xfrm>
          <a:off x="1600200" y="3200400"/>
          <a:ext cx="5181600" cy="2743200"/>
        </p:xfrm>
        <a:graphic>
          <a:graphicData uri="http://schemas.openxmlformats.org/drawingml/2006/table">
            <a:tbl>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914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p</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 </a:t>
                      </a: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 p</a:t>
                      </a:r>
                      <a:endPar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C573AF4F-54D5-4F10-8D84-A4A1805B1D5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672ED89-2184-47C1-81AB-68F92E29A75C}" type="slidenum">
              <a:rPr lang="en-US" altLang="en-US" sz="1400" smtClean="0"/>
              <a:pPr>
                <a:spcBef>
                  <a:spcPct val="0"/>
                </a:spcBef>
                <a:buFontTx/>
                <a:buNone/>
              </a:pPr>
              <a:t>25</a:t>
            </a:fld>
            <a:endParaRPr lang="en-US" altLang="en-US" sz="1400"/>
          </a:p>
        </p:txBody>
      </p:sp>
      <p:sp>
        <p:nvSpPr>
          <p:cNvPr id="27651" name="Rectangle 2">
            <a:extLst>
              <a:ext uri="{FF2B5EF4-FFF2-40B4-BE49-F238E27FC236}">
                <a16:creationId xmlns:a16="http://schemas.microsoft.com/office/drawing/2014/main" id="{BCDC0F82-52D6-42F1-A022-0201702FA4A8}"/>
              </a:ext>
            </a:extLst>
          </p:cNvPr>
          <p:cNvSpPr>
            <a:spLocks noGrp="1" noChangeArrowheads="1"/>
          </p:cNvSpPr>
          <p:nvPr>
            <p:ph type="title"/>
          </p:nvPr>
        </p:nvSpPr>
        <p:spPr/>
        <p:txBody>
          <a:bodyPr/>
          <a:lstStyle/>
          <a:p>
            <a:pPr eaLnBrk="1" hangingPunct="1"/>
            <a:r>
              <a:rPr lang="en-US" altLang="en-US"/>
              <a:t>Truth Tables</a:t>
            </a:r>
          </a:p>
        </p:txBody>
      </p:sp>
      <p:sp>
        <p:nvSpPr>
          <p:cNvPr id="27652" name="Rectangle 3">
            <a:extLst>
              <a:ext uri="{FF2B5EF4-FFF2-40B4-BE49-F238E27FC236}">
                <a16:creationId xmlns:a16="http://schemas.microsoft.com/office/drawing/2014/main" id="{1C683624-3186-4382-B898-197EF1E6287C}"/>
              </a:ext>
            </a:extLst>
          </p:cNvPr>
          <p:cNvSpPr>
            <a:spLocks noGrp="1" noChangeArrowheads="1"/>
          </p:cNvSpPr>
          <p:nvPr>
            <p:ph type="body" idx="1"/>
          </p:nvPr>
        </p:nvSpPr>
        <p:spPr/>
        <p:txBody>
          <a:bodyPr/>
          <a:lstStyle/>
          <a:p>
            <a:pPr eaLnBrk="1" hangingPunct="1">
              <a:lnSpc>
                <a:spcPct val="90000"/>
              </a:lnSpc>
            </a:pPr>
            <a:r>
              <a:rPr lang="en-US" altLang="ja-JP" b="1">
                <a:ea typeface="MS PGothic" panose="020B0600070205080204" pitchFamily="34" charset="-128"/>
                <a:sym typeface="Symbol" panose="05050102010706020507" pitchFamily="18" charset="2"/>
              </a:rPr>
              <a:t>REMARKS</a:t>
            </a:r>
            <a:endParaRPr lang="en-US" altLang="ja-JP">
              <a:ea typeface="MS PGothic" panose="020B0600070205080204" pitchFamily="34" charset="-128"/>
              <a:sym typeface="Symbol" panose="05050102010706020507" pitchFamily="18" charset="2"/>
            </a:endParaRPr>
          </a:p>
          <a:p>
            <a:pPr eaLnBrk="1" hangingPunct="1">
              <a:lnSpc>
                <a:spcPct val="90000"/>
              </a:lnSpc>
            </a:pPr>
            <a:r>
              <a:rPr lang="en-US" altLang="ja-JP">
                <a:ea typeface="MS PGothic" panose="020B0600070205080204" pitchFamily="34" charset="-128"/>
                <a:sym typeface="Symbol" panose="05050102010706020507" pitchFamily="18" charset="2"/>
              </a:rPr>
              <a:t>Most statements are neither tautologies nor contradictions.</a:t>
            </a:r>
          </a:p>
          <a:p>
            <a:pPr eaLnBrk="1" hangingPunct="1">
              <a:lnSpc>
                <a:spcPct val="90000"/>
              </a:lnSpc>
            </a:pPr>
            <a:r>
              <a:rPr lang="en-US" altLang="ja-JP">
                <a:ea typeface="MS PGothic" panose="020B0600070205080204" pitchFamily="34" charset="-128"/>
                <a:sym typeface="Symbol" panose="05050102010706020507" pitchFamily="18" charset="2"/>
              </a:rPr>
              <a:t>The negation of a tautology is a contradiction and vice versa.</a:t>
            </a:r>
          </a:p>
          <a:p>
            <a:pPr eaLnBrk="1" hangingPunct="1">
              <a:lnSpc>
                <a:spcPct val="90000"/>
              </a:lnSpc>
            </a:pPr>
            <a:r>
              <a:rPr lang="en-US" altLang="ja-JP">
                <a:ea typeface="MS PGothic" panose="020B0600070205080204" pitchFamily="34" charset="-128"/>
                <a:sym typeface="Symbol" panose="05050102010706020507" pitchFamily="18" charset="2"/>
              </a:rPr>
              <a:t>In common usage we sometimes say that two statements are contradictory. </a:t>
            </a:r>
          </a:p>
          <a:p>
            <a:pPr eaLnBrk="1" hangingPunct="1">
              <a:lnSpc>
                <a:spcPct val="90000"/>
              </a:lnSpc>
            </a:pPr>
            <a:r>
              <a:rPr lang="en-US" altLang="ja-JP">
                <a:ea typeface="MS PGothic" panose="020B0600070205080204" pitchFamily="34" charset="-128"/>
                <a:sym typeface="Symbol" panose="05050102010706020507" pitchFamily="18" charset="2"/>
              </a:rPr>
              <a:t>By this we mean that their conjunction is a contradiction: they cannot both be true.</a:t>
            </a:r>
            <a:endParaRPr lang="en-US" altLang="en-US">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7B7AB909-CE09-42AF-8161-0946A766970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0024FD-3737-4894-9204-D1002413C3A9}" type="slidenum">
              <a:rPr lang="en-US" altLang="en-US" sz="1400" smtClean="0"/>
              <a:pPr>
                <a:spcBef>
                  <a:spcPct val="0"/>
                </a:spcBef>
                <a:buFontTx/>
                <a:buNone/>
              </a:pPr>
              <a:t>26</a:t>
            </a:fld>
            <a:endParaRPr lang="en-US" altLang="en-US" sz="1400"/>
          </a:p>
        </p:txBody>
      </p:sp>
      <p:sp>
        <p:nvSpPr>
          <p:cNvPr id="28675" name="Rectangle 2">
            <a:extLst>
              <a:ext uri="{FF2B5EF4-FFF2-40B4-BE49-F238E27FC236}">
                <a16:creationId xmlns:a16="http://schemas.microsoft.com/office/drawing/2014/main" id="{01190F80-E7E2-4EB6-976D-04E7E619701A}"/>
              </a:ext>
            </a:extLst>
          </p:cNvPr>
          <p:cNvSpPr>
            <a:spLocks noGrp="1" noChangeArrowheads="1"/>
          </p:cNvSpPr>
          <p:nvPr>
            <p:ph type="title"/>
          </p:nvPr>
        </p:nvSpPr>
        <p:spPr/>
        <p:txBody>
          <a:bodyPr/>
          <a:lstStyle/>
          <a:p>
            <a:pPr eaLnBrk="1" hangingPunct="1"/>
            <a:r>
              <a:rPr lang="en-US" altLang="en-US"/>
              <a:t>Truth Tables</a:t>
            </a:r>
          </a:p>
        </p:txBody>
      </p:sp>
      <p:sp>
        <p:nvSpPr>
          <p:cNvPr id="28676" name="Rectangle 3">
            <a:extLst>
              <a:ext uri="{FF2B5EF4-FFF2-40B4-BE49-F238E27FC236}">
                <a16:creationId xmlns:a16="http://schemas.microsoft.com/office/drawing/2014/main" id="{F89A5172-5781-4B97-A102-131D9A5E3A64}"/>
              </a:ext>
            </a:extLst>
          </p:cNvPr>
          <p:cNvSpPr>
            <a:spLocks noGrp="1" noChangeArrowheads="1"/>
          </p:cNvSpPr>
          <p:nvPr>
            <p:ph type="body" idx="1"/>
          </p:nvPr>
        </p:nvSpPr>
        <p:spPr/>
        <p:txBody>
          <a:bodyPr/>
          <a:lstStyle/>
          <a:p>
            <a:pPr eaLnBrk="1" hangingPunct="1"/>
            <a:r>
              <a:rPr lang="en-US" altLang="ja-JP" b="1">
                <a:ea typeface="MS PGothic" panose="020B0600070205080204" pitchFamily="34" charset="-128"/>
                <a:sym typeface="Symbol" panose="05050102010706020507" pitchFamily="18" charset="2"/>
              </a:rPr>
              <a:t>LOGICAL EQUIVALENCE INVOLVING TAUTOLOGY</a:t>
            </a:r>
            <a:endParaRPr lang="en-US" altLang="ja-JP">
              <a:ea typeface="MS PGothic" panose="020B0600070205080204" pitchFamily="34" charset="-128"/>
              <a:sym typeface="Symbol" panose="05050102010706020507" pitchFamily="18" charset="2"/>
            </a:endParaRPr>
          </a:p>
          <a:p>
            <a:pPr eaLnBrk="1" hangingPunct="1"/>
            <a:r>
              <a:rPr lang="en-US" altLang="ja-JP">
                <a:ea typeface="MS PGothic" panose="020B0600070205080204" pitchFamily="34" charset="-128"/>
                <a:sym typeface="Symbol" panose="05050102010706020507" pitchFamily="18" charset="2"/>
              </a:rPr>
              <a:t>1. Show that p  t  p</a:t>
            </a:r>
            <a:endParaRPr lang="en-US" altLang="en-US">
              <a:sym typeface="Symbol" panose="05050102010706020507"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6">
            <a:extLst>
              <a:ext uri="{FF2B5EF4-FFF2-40B4-BE49-F238E27FC236}">
                <a16:creationId xmlns:a16="http://schemas.microsoft.com/office/drawing/2014/main" id="{B71C6B63-25D1-463F-A7D8-8B40A4C6146C}"/>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48C945-00D3-47A8-B8A7-A171A6415C66}" type="slidenum">
              <a:rPr lang="en-US" altLang="en-US" sz="1400" smtClean="0"/>
              <a:pPr>
                <a:spcBef>
                  <a:spcPct val="0"/>
                </a:spcBef>
                <a:buFontTx/>
                <a:buNone/>
              </a:pPr>
              <a:t>27</a:t>
            </a:fld>
            <a:endParaRPr lang="en-US" altLang="en-US" sz="1400"/>
          </a:p>
        </p:txBody>
      </p:sp>
      <p:sp>
        <p:nvSpPr>
          <p:cNvPr id="29699" name="Rectangle 2">
            <a:extLst>
              <a:ext uri="{FF2B5EF4-FFF2-40B4-BE49-F238E27FC236}">
                <a16:creationId xmlns:a16="http://schemas.microsoft.com/office/drawing/2014/main" id="{887DD662-0527-40C2-8882-4549CB479D96}"/>
              </a:ext>
            </a:extLst>
          </p:cNvPr>
          <p:cNvSpPr>
            <a:spLocks noGrp="1" noChangeArrowheads="1"/>
          </p:cNvSpPr>
          <p:nvPr>
            <p:ph type="title"/>
          </p:nvPr>
        </p:nvSpPr>
        <p:spPr/>
        <p:txBody>
          <a:bodyPr/>
          <a:lstStyle/>
          <a:p>
            <a:pPr eaLnBrk="1" hangingPunct="1"/>
            <a:r>
              <a:rPr lang="en-US" altLang="en-US"/>
              <a:t>Truth Tables</a:t>
            </a:r>
          </a:p>
        </p:txBody>
      </p:sp>
      <p:sp>
        <p:nvSpPr>
          <p:cNvPr id="29700" name="Rectangle 3">
            <a:extLst>
              <a:ext uri="{FF2B5EF4-FFF2-40B4-BE49-F238E27FC236}">
                <a16:creationId xmlns:a16="http://schemas.microsoft.com/office/drawing/2014/main" id="{C65A8F40-B114-4CDF-831B-7E7AD3DF3F23}"/>
              </a:ext>
            </a:extLst>
          </p:cNvPr>
          <p:cNvSpPr>
            <a:spLocks noGrp="1" noChangeArrowheads="1"/>
          </p:cNvSpPr>
          <p:nvPr>
            <p:ph type="body" sz="half" idx="1"/>
          </p:nvPr>
        </p:nvSpPr>
        <p:spPr>
          <a:xfrm>
            <a:off x="457200" y="1600200"/>
            <a:ext cx="8229600" cy="1752600"/>
          </a:xfrm>
        </p:spPr>
        <p:txBody>
          <a:bodyPr/>
          <a:lstStyle/>
          <a:p>
            <a:pPr eaLnBrk="1" hangingPunct="1"/>
            <a:r>
              <a:rPr lang="en-US" altLang="ja-JP" sz="2400">
                <a:ea typeface="MS PGothic" panose="020B0600070205080204" pitchFamily="34" charset="-128"/>
                <a:sym typeface="Symbol" panose="05050102010706020507" pitchFamily="18" charset="2"/>
              </a:rPr>
              <a:t>Since in the table the entries in the first and last columns are identical so we have the corresponding statement forms are Logically Equivalent that is</a:t>
            </a:r>
          </a:p>
          <a:p>
            <a:pPr eaLnBrk="1" hangingPunct="1"/>
            <a:r>
              <a:rPr lang="en-US" altLang="ja-JP" sz="2400">
                <a:ea typeface="MS PGothic" panose="020B0600070205080204" pitchFamily="34" charset="-128"/>
                <a:sym typeface="Symbol" panose="05050102010706020507" pitchFamily="18" charset="2"/>
              </a:rPr>
              <a:t>	p  t  p</a:t>
            </a:r>
            <a:endParaRPr lang="en-US" altLang="en-US" sz="2400">
              <a:sym typeface="Symbol" panose="05050102010706020507" pitchFamily="18" charset="2"/>
            </a:endParaRPr>
          </a:p>
        </p:txBody>
      </p:sp>
      <p:graphicFrame>
        <p:nvGraphicFramePr>
          <p:cNvPr id="184380" name="Group 60">
            <a:extLst>
              <a:ext uri="{FF2B5EF4-FFF2-40B4-BE49-F238E27FC236}">
                <a16:creationId xmlns:a16="http://schemas.microsoft.com/office/drawing/2014/main" id="{1D123388-979C-4860-9272-774BC53105B6}"/>
              </a:ext>
            </a:extLst>
          </p:cNvPr>
          <p:cNvGraphicFramePr>
            <a:graphicFrameLocks noGrp="1"/>
          </p:cNvGraphicFramePr>
          <p:nvPr>
            <p:ph sz="half" idx="2"/>
          </p:nvPr>
        </p:nvGraphicFramePr>
        <p:xfrm>
          <a:off x="1066800" y="3505200"/>
          <a:ext cx="6172200" cy="2697163"/>
        </p:xfrm>
        <a:graphic>
          <a:graphicData uri="http://schemas.openxmlformats.org/drawingml/2006/table">
            <a:tbl>
              <a:tblPr/>
              <a:tblGrid>
                <a:gridCol w="1503363">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2814637">
                  <a:extLst>
                    <a:ext uri="{9D8B030D-6E8A-4147-A177-3AD203B41FA5}">
                      <a16:colId xmlns:a16="http://schemas.microsoft.com/office/drawing/2014/main" val="20002"/>
                    </a:ext>
                  </a:extLst>
                </a:gridCol>
              </a:tblGrid>
              <a:tr h="860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 </a:t>
                      </a: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t</a:t>
                      </a:r>
                      <a:endPar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6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0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a:extLst>
              <a:ext uri="{FF2B5EF4-FFF2-40B4-BE49-F238E27FC236}">
                <a16:creationId xmlns:a16="http://schemas.microsoft.com/office/drawing/2014/main" id="{89E79804-4238-43E9-ABF4-F6352F3F37A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E2166B-F1AE-4928-9D25-20538FEFF28C}" type="slidenum">
              <a:rPr lang="en-US" altLang="en-US" sz="1400" smtClean="0"/>
              <a:pPr>
                <a:spcBef>
                  <a:spcPct val="0"/>
                </a:spcBef>
                <a:buFontTx/>
                <a:buNone/>
              </a:pPr>
              <a:t>28</a:t>
            </a:fld>
            <a:endParaRPr lang="en-US" altLang="en-US" sz="1400"/>
          </a:p>
        </p:txBody>
      </p:sp>
      <p:sp>
        <p:nvSpPr>
          <p:cNvPr id="30723" name="Rectangle 2">
            <a:extLst>
              <a:ext uri="{FF2B5EF4-FFF2-40B4-BE49-F238E27FC236}">
                <a16:creationId xmlns:a16="http://schemas.microsoft.com/office/drawing/2014/main" id="{9FDB3119-8145-4968-9C5B-BC1233BC7E76}"/>
              </a:ext>
            </a:extLst>
          </p:cNvPr>
          <p:cNvSpPr>
            <a:spLocks noGrp="1" noChangeArrowheads="1"/>
          </p:cNvSpPr>
          <p:nvPr>
            <p:ph type="title"/>
          </p:nvPr>
        </p:nvSpPr>
        <p:spPr/>
        <p:txBody>
          <a:bodyPr/>
          <a:lstStyle/>
          <a:p>
            <a:pPr eaLnBrk="1" hangingPunct="1"/>
            <a:r>
              <a:rPr lang="en-US" altLang="en-US"/>
              <a:t>Truth Tables</a:t>
            </a:r>
          </a:p>
        </p:txBody>
      </p:sp>
      <p:sp>
        <p:nvSpPr>
          <p:cNvPr id="30724" name="Rectangle 3">
            <a:extLst>
              <a:ext uri="{FF2B5EF4-FFF2-40B4-BE49-F238E27FC236}">
                <a16:creationId xmlns:a16="http://schemas.microsoft.com/office/drawing/2014/main" id="{06441641-D582-4255-A489-01FE8D0C91DC}"/>
              </a:ext>
            </a:extLst>
          </p:cNvPr>
          <p:cNvSpPr>
            <a:spLocks noGrp="1" noChangeArrowheads="1"/>
          </p:cNvSpPr>
          <p:nvPr>
            <p:ph type="body" sz="half" idx="1"/>
          </p:nvPr>
        </p:nvSpPr>
        <p:spPr>
          <a:xfrm>
            <a:off x="457200" y="1600200"/>
            <a:ext cx="8229600" cy="2438400"/>
          </a:xfrm>
        </p:spPr>
        <p:txBody>
          <a:bodyPr/>
          <a:lstStyle/>
          <a:p>
            <a:pPr eaLnBrk="1" hangingPunct="1"/>
            <a:r>
              <a:rPr lang="en-US" altLang="ja-JP" sz="2800" b="1">
                <a:ea typeface="MS PGothic" panose="020B0600070205080204" pitchFamily="34" charset="-128"/>
                <a:sym typeface="Symbol" panose="05050102010706020507" pitchFamily="18" charset="2"/>
              </a:rPr>
              <a:t>LOGICAL EQUIVALENCE INVOLVING CONTRADICTION</a:t>
            </a:r>
            <a:endParaRPr lang="en-US" altLang="ja-JP" sz="2800">
              <a:ea typeface="MS PGothic" panose="020B0600070205080204" pitchFamily="34" charset="-128"/>
              <a:sym typeface="Symbol" panose="05050102010706020507" pitchFamily="18" charset="2"/>
            </a:endParaRPr>
          </a:p>
          <a:p>
            <a:pPr eaLnBrk="1" hangingPunct="1"/>
            <a:r>
              <a:rPr lang="en-US" altLang="ja-JP" sz="2800">
                <a:ea typeface="MS PGothic" panose="020B0600070205080204" pitchFamily="34" charset="-128"/>
                <a:sym typeface="Symbol" panose="05050102010706020507" pitchFamily="18" charset="2"/>
              </a:rPr>
              <a:t>Show that pc  c</a:t>
            </a:r>
          </a:p>
          <a:p>
            <a:pPr eaLnBrk="1" hangingPunct="1"/>
            <a:r>
              <a:rPr lang="en-US" altLang="ja-JP" sz="2800">
                <a:ea typeface="MS PGothic" panose="020B0600070205080204" pitchFamily="34" charset="-128"/>
                <a:sym typeface="Symbol" panose="05050102010706020507" pitchFamily="18" charset="2"/>
              </a:rPr>
              <a:t>Same truth values in the indicated columns so pc  c</a:t>
            </a:r>
            <a:endParaRPr lang="en-US" altLang="en-US" sz="2800">
              <a:sym typeface="Symbol" panose="05050102010706020507" pitchFamily="18"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6">
            <a:extLst>
              <a:ext uri="{FF2B5EF4-FFF2-40B4-BE49-F238E27FC236}">
                <a16:creationId xmlns:a16="http://schemas.microsoft.com/office/drawing/2014/main" id="{DD00FCB6-B299-48CC-9EBE-8F08009D4B9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B44292-0C24-4829-ADA1-F2A6D9E82ED9}" type="slidenum">
              <a:rPr lang="en-US" altLang="en-US" sz="1400" smtClean="0"/>
              <a:pPr>
                <a:spcBef>
                  <a:spcPct val="0"/>
                </a:spcBef>
                <a:buFontTx/>
                <a:buNone/>
              </a:pPr>
              <a:t>29</a:t>
            </a:fld>
            <a:endParaRPr lang="en-US" altLang="en-US" sz="1400"/>
          </a:p>
        </p:txBody>
      </p:sp>
      <p:sp>
        <p:nvSpPr>
          <p:cNvPr id="31747" name="Rectangle 2">
            <a:extLst>
              <a:ext uri="{FF2B5EF4-FFF2-40B4-BE49-F238E27FC236}">
                <a16:creationId xmlns:a16="http://schemas.microsoft.com/office/drawing/2014/main" id="{08EDC46D-0DE3-4515-B56E-04A33576C202}"/>
              </a:ext>
            </a:extLst>
          </p:cNvPr>
          <p:cNvSpPr>
            <a:spLocks noGrp="1" noChangeArrowheads="1"/>
          </p:cNvSpPr>
          <p:nvPr>
            <p:ph type="title"/>
          </p:nvPr>
        </p:nvSpPr>
        <p:spPr/>
        <p:txBody>
          <a:bodyPr/>
          <a:lstStyle/>
          <a:p>
            <a:pPr eaLnBrk="1" hangingPunct="1"/>
            <a:r>
              <a:rPr lang="en-US" altLang="en-US"/>
              <a:t>Truth Tables</a:t>
            </a:r>
          </a:p>
        </p:txBody>
      </p:sp>
      <p:sp>
        <p:nvSpPr>
          <p:cNvPr id="31748" name="Rectangle 3">
            <a:extLst>
              <a:ext uri="{FF2B5EF4-FFF2-40B4-BE49-F238E27FC236}">
                <a16:creationId xmlns:a16="http://schemas.microsoft.com/office/drawing/2014/main" id="{BA9E15F3-C87E-403A-9EEE-6286A6EA3A67}"/>
              </a:ext>
            </a:extLst>
          </p:cNvPr>
          <p:cNvSpPr>
            <a:spLocks noGrp="1" noChangeArrowheads="1"/>
          </p:cNvSpPr>
          <p:nvPr>
            <p:ph type="body" sz="half" idx="1"/>
          </p:nvPr>
        </p:nvSpPr>
        <p:spPr>
          <a:xfrm>
            <a:off x="457200" y="1600200"/>
            <a:ext cx="8229600" cy="2438400"/>
          </a:xfrm>
        </p:spPr>
        <p:txBody>
          <a:bodyPr/>
          <a:lstStyle/>
          <a:p>
            <a:pPr eaLnBrk="1" hangingPunct="1"/>
            <a:r>
              <a:rPr lang="en-US" altLang="ja-JP" sz="2800" b="1">
                <a:ea typeface="MS PGothic" panose="020B0600070205080204" pitchFamily="34" charset="-128"/>
                <a:sym typeface="Symbol" panose="05050102010706020507" pitchFamily="18" charset="2"/>
              </a:rPr>
              <a:t>LOGICAL EQUIVALENCE INVOLVING CONTRADICTION</a:t>
            </a:r>
            <a:endParaRPr lang="en-US" altLang="ja-JP" sz="2800">
              <a:ea typeface="MS PGothic" panose="020B0600070205080204" pitchFamily="34" charset="-128"/>
              <a:sym typeface="Symbol" panose="05050102010706020507" pitchFamily="18" charset="2"/>
            </a:endParaRPr>
          </a:p>
          <a:p>
            <a:pPr eaLnBrk="1" hangingPunct="1"/>
            <a:r>
              <a:rPr lang="en-US" altLang="ja-JP" sz="2800">
                <a:ea typeface="MS PGothic" panose="020B0600070205080204" pitchFamily="34" charset="-128"/>
                <a:sym typeface="Symbol" panose="05050102010706020507" pitchFamily="18" charset="2"/>
              </a:rPr>
              <a:t>Show that pc  c</a:t>
            </a:r>
          </a:p>
          <a:p>
            <a:pPr eaLnBrk="1" hangingPunct="1"/>
            <a:r>
              <a:rPr lang="en-US" altLang="ja-JP" sz="2800">
                <a:ea typeface="MS PGothic" panose="020B0600070205080204" pitchFamily="34" charset="-128"/>
                <a:sym typeface="Symbol" panose="05050102010706020507" pitchFamily="18" charset="2"/>
              </a:rPr>
              <a:t>Same truth values in the indicated columns so pc  c</a:t>
            </a:r>
            <a:endParaRPr lang="en-US" altLang="en-US" sz="2800">
              <a:sym typeface="Symbol" panose="05050102010706020507" pitchFamily="18" charset="2"/>
            </a:endParaRPr>
          </a:p>
        </p:txBody>
      </p:sp>
      <p:graphicFrame>
        <p:nvGraphicFramePr>
          <p:cNvPr id="186429" name="Group 61">
            <a:extLst>
              <a:ext uri="{FF2B5EF4-FFF2-40B4-BE49-F238E27FC236}">
                <a16:creationId xmlns:a16="http://schemas.microsoft.com/office/drawing/2014/main" id="{69698068-5B9A-441F-8968-F35D7955BBC9}"/>
              </a:ext>
            </a:extLst>
          </p:cNvPr>
          <p:cNvGraphicFramePr>
            <a:graphicFrameLocks noGrp="1"/>
          </p:cNvGraphicFramePr>
          <p:nvPr>
            <p:ph sz="half" idx="2"/>
          </p:nvPr>
        </p:nvGraphicFramePr>
        <p:xfrm>
          <a:off x="1981200" y="4038600"/>
          <a:ext cx="4419600" cy="2392363"/>
        </p:xfrm>
        <a:graphic>
          <a:graphicData uri="http://schemas.openxmlformats.org/drawingml/2006/table">
            <a:tbl>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846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c</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p </a:t>
                      </a: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rPr>
                        <a:t></a:t>
                      </a: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 c</a:t>
                      </a:r>
                      <a:endPar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sym typeface="Symbol" pitchFamily="18" charset="2"/>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3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T</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3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381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F</a:t>
                      </a:r>
                      <a:endParaRPr kumimoji="0" lang="en-US" altLang="ja-JP" sz="1800" b="0"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254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D12B0DF-FDE4-4DFE-A7FE-B256F2380FD5}"/>
              </a:ext>
            </a:extLst>
          </p:cNvPr>
          <p:cNvSpPr>
            <a:spLocks noGrp="1"/>
          </p:cNvSpPr>
          <p:nvPr>
            <p:ph type="title"/>
          </p:nvPr>
        </p:nvSpPr>
        <p:spPr/>
        <p:txBody>
          <a:bodyPr/>
          <a:lstStyle/>
          <a:p>
            <a:r>
              <a:rPr lang="en-US" altLang="en-US"/>
              <a:t>Truth table for ~ p </a:t>
            </a:r>
            <a:r>
              <a:rPr lang="en-US" altLang="en-US">
                <a:sym typeface="Symbol" panose="05050102010706020507" pitchFamily="18" charset="2"/>
              </a:rPr>
              <a:t></a:t>
            </a:r>
            <a:r>
              <a:rPr lang="en-US" altLang="en-US"/>
              <a:t> (q </a:t>
            </a:r>
            <a:r>
              <a:rPr lang="en-US" altLang="en-US">
                <a:sym typeface="Symbol" panose="05050102010706020507" pitchFamily="18" charset="2"/>
              </a:rPr>
              <a:t></a:t>
            </a:r>
            <a:r>
              <a:rPr lang="en-US" altLang="en-US"/>
              <a:t> ~ r)</a:t>
            </a:r>
          </a:p>
        </p:txBody>
      </p:sp>
      <p:sp>
        <p:nvSpPr>
          <p:cNvPr id="5123" name="Content Placeholder 2">
            <a:extLst>
              <a:ext uri="{FF2B5EF4-FFF2-40B4-BE49-F238E27FC236}">
                <a16:creationId xmlns:a16="http://schemas.microsoft.com/office/drawing/2014/main" id="{D400AC7A-3BEA-4D3A-B6C9-16641CB34B31}"/>
              </a:ext>
            </a:extLst>
          </p:cNvPr>
          <p:cNvSpPr>
            <a:spLocks noGrp="1"/>
          </p:cNvSpPr>
          <p:nvPr>
            <p:ph idx="1"/>
          </p:nvPr>
        </p:nvSpPr>
        <p:spPr/>
        <p:txBody>
          <a:bodyPr/>
          <a:lstStyle/>
          <a:p>
            <a:endParaRPr lang="en-US" altLang="en-US"/>
          </a:p>
        </p:txBody>
      </p:sp>
      <p:sp>
        <p:nvSpPr>
          <p:cNvPr id="5124" name="Slide Number Placeholder 3">
            <a:extLst>
              <a:ext uri="{FF2B5EF4-FFF2-40B4-BE49-F238E27FC236}">
                <a16:creationId xmlns:a16="http://schemas.microsoft.com/office/drawing/2014/main" id="{8A68E0E1-DE55-42B3-A316-3EF9870DF58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5C23D43-254F-40EB-BF9B-3BB0E5851F57}" type="slidenum">
              <a:rPr lang="en-US" altLang="en-US" sz="1400" smtClean="0"/>
              <a:pPr>
                <a:spcBef>
                  <a:spcPct val="0"/>
                </a:spcBef>
                <a:buFontTx/>
                <a:buNone/>
              </a:pPr>
              <a:t>3</a:t>
            </a:fld>
            <a:endParaRPr lang="en-US" altLang="en-US" sz="1400"/>
          </a:p>
        </p:txBody>
      </p:sp>
      <p:pic>
        <p:nvPicPr>
          <p:cNvPr id="5125" name="Picture 2">
            <a:extLst>
              <a:ext uri="{FF2B5EF4-FFF2-40B4-BE49-F238E27FC236}">
                <a16:creationId xmlns:a16="http://schemas.microsoft.com/office/drawing/2014/main" id="{51F30DD4-39ED-4A8A-A2F8-FDFA29492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609725"/>
            <a:ext cx="6805612"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54B14C0F-5DCD-414C-AB05-B1B51A81116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2A4E38-1379-429B-92DF-A295905ADD7C}" type="slidenum">
              <a:rPr lang="en-US" altLang="en-US" sz="1400" smtClean="0"/>
              <a:pPr>
                <a:spcBef>
                  <a:spcPct val="0"/>
                </a:spcBef>
                <a:buFontTx/>
                <a:buNone/>
              </a:pPr>
              <a:t>30</a:t>
            </a:fld>
            <a:endParaRPr lang="en-US" altLang="en-US" sz="1400"/>
          </a:p>
        </p:txBody>
      </p:sp>
      <p:sp>
        <p:nvSpPr>
          <p:cNvPr id="40963" name="Rectangle 2">
            <a:extLst>
              <a:ext uri="{FF2B5EF4-FFF2-40B4-BE49-F238E27FC236}">
                <a16:creationId xmlns:a16="http://schemas.microsoft.com/office/drawing/2014/main" id="{66BC0BDF-D3CF-4916-8815-90F0B712921D}"/>
              </a:ext>
            </a:extLst>
          </p:cNvPr>
          <p:cNvSpPr>
            <a:spLocks noGrp="1" noChangeArrowheads="1"/>
          </p:cNvSpPr>
          <p:nvPr>
            <p:ph type="title"/>
          </p:nvPr>
        </p:nvSpPr>
        <p:spPr/>
        <p:txBody>
          <a:bodyPr/>
          <a:lstStyle/>
          <a:p>
            <a:pPr eaLnBrk="1" hangingPunct="1"/>
            <a:r>
              <a:rPr lang="en-US" altLang="en-US"/>
              <a:t>EXERCISE</a:t>
            </a:r>
          </a:p>
        </p:txBody>
      </p:sp>
      <p:sp>
        <p:nvSpPr>
          <p:cNvPr id="40964" name="Rectangle 3">
            <a:extLst>
              <a:ext uri="{FF2B5EF4-FFF2-40B4-BE49-F238E27FC236}">
                <a16:creationId xmlns:a16="http://schemas.microsoft.com/office/drawing/2014/main" id="{6EFCCFF7-58F7-4232-86F7-BC84E42AADA0}"/>
              </a:ext>
            </a:extLst>
          </p:cNvPr>
          <p:cNvSpPr>
            <a:spLocks noGrp="1" noChangeArrowheads="1"/>
          </p:cNvSpPr>
          <p:nvPr>
            <p:ph type="body" idx="1"/>
          </p:nvPr>
        </p:nvSpPr>
        <p:spPr/>
        <p:txBody>
          <a:bodyPr/>
          <a:lstStyle/>
          <a:p>
            <a:pPr eaLnBrk="1" hangingPunct="1"/>
            <a:r>
              <a:rPr lang="en-US" altLang="ja-JP">
                <a:ea typeface="MS PGothic" panose="020B0600070205080204" pitchFamily="34" charset="-128"/>
                <a:sym typeface="Symbol" panose="05050102010706020507" pitchFamily="18" charset="2"/>
              </a:rPr>
              <a:t>Are the statements (p  q)  r and             p  (q  r) logically equivalent</a:t>
            </a:r>
          </a:p>
          <a:p>
            <a:pPr eaLnBrk="1" hangingPunct="1"/>
            <a:r>
              <a:rPr lang="en-US" altLang="ja-JP">
                <a:ea typeface="MS PGothic" panose="020B0600070205080204" pitchFamily="34" charset="-128"/>
                <a:sym typeface="Symbol" panose="05050102010706020507" pitchFamily="18" charset="2"/>
              </a:rPr>
              <a:t>Are the statements (p  q)  r and             p  (q  r) logically equivalent</a:t>
            </a:r>
          </a:p>
          <a:p>
            <a:pPr eaLnBrk="1" hangingPunct="1"/>
            <a:r>
              <a:rPr lang="en-US" altLang="ja-JP">
                <a:ea typeface="MS PGothic" panose="020B0600070205080204" pitchFamily="34" charset="-128"/>
                <a:sym typeface="Symbol" panose="05050102010706020507" pitchFamily="18" charset="2"/>
              </a:rPr>
              <a:t>Use truth table to show that (p  q)  (~p (p  ~q)) is a tautology.</a:t>
            </a:r>
            <a:endParaRPr lang="de-AT" altLang="ja-JP">
              <a:ea typeface="MS PGothic" panose="020B0600070205080204" pitchFamily="34" charset="-128"/>
              <a:sym typeface="Symbol" panose="05050102010706020507" pitchFamily="18" charset="2"/>
            </a:endParaRPr>
          </a:p>
          <a:p>
            <a:pPr eaLnBrk="1" hangingPunct="1"/>
            <a:r>
              <a:rPr lang="en-US" altLang="ja-JP">
                <a:ea typeface="MS PGothic" panose="020B0600070205080204" pitchFamily="34" charset="-128"/>
                <a:sym typeface="Symbol" panose="05050102010706020507" pitchFamily="18" charset="2"/>
              </a:rPr>
              <a:t>Use truth table to show that (p  ~q) (~pq) is a contradiction</a:t>
            </a:r>
            <a:r>
              <a:rPr lang="de-AT" altLang="ja-JP">
                <a:ea typeface="MS PGothic" panose="020B0600070205080204" pitchFamily="34" charset="-128"/>
                <a:sym typeface="Symbol" panose="05050102010706020507" pitchFamily="18" charset="2"/>
              </a:rPr>
              <a:t>.</a:t>
            </a:r>
          </a:p>
          <a:p>
            <a:pPr eaLnBrk="1" hangingPunct="1"/>
            <a:endParaRPr lang="en-US" altLang="en-US">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3481214-0420-470A-993A-758A8732D8BC}"/>
              </a:ext>
            </a:extLst>
          </p:cNvPr>
          <p:cNvSpPr>
            <a:spLocks noGrp="1"/>
          </p:cNvSpPr>
          <p:nvPr>
            <p:ph type="title"/>
          </p:nvPr>
        </p:nvSpPr>
        <p:spPr/>
        <p:txBody>
          <a:bodyPr/>
          <a:lstStyle/>
          <a:p>
            <a:r>
              <a:rPr lang="en-US" altLang="en-US"/>
              <a:t>Truth table for </a:t>
            </a:r>
            <a:r>
              <a:rPr lang="en-US" altLang="en-US" b="1"/>
              <a:t>(p</a:t>
            </a:r>
            <a:r>
              <a:rPr lang="en-US" altLang="en-US" b="1">
                <a:sym typeface="Symbol" panose="05050102010706020507" pitchFamily="18" charset="2"/>
              </a:rPr>
              <a:t></a:t>
            </a:r>
            <a:r>
              <a:rPr lang="en-US" altLang="en-US" b="1"/>
              <a:t>q) </a:t>
            </a:r>
            <a:r>
              <a:rPr lang="en-US" altLang="en-US" b="1">
                <a:sym typeface="Symbol" panose="05050102010706020507" pitchFamily="18" charset="2"/>
              </a:rPr>
              <a:t></a:t>
            </a:r>
            <a:r>
              <a:rPr lang="en-US" altLang="en-US" b="1"/>
              <a:t> ~ (p</a:t>
            </a:r>
            <a:r>
              <a:rPr lang="en-US" altLang="en-US" b="1">
                <a:sym typeface="Symbol" panose="05050102010706020507" pitchFamily="18" charset="2"/>
              </a:rPr>
              <a:t></a:t>
            </a:r>
            <a:r>
              <a:rPr lang="en-US" altLang="en-US" b="1"/>
              <a:t>q)</a:t>
            </a:r>
            <a:br>
              <a:rPr lang="en-US" altLang="en-US"/>
            </a:br>
            <a:endParaRPr lang="en-US" altLang="en-US"/>
          </a:p>
        </p:txBody>
      </p:sp>
      <p:sp>
        <p:nvSpPr>
          <p:cNvPr id="6147" name="Content Placeholder 2">
            <a:extLst>
              <a:ext uri="{FF2B5EF4-FFF2-40B4-BE49-F238E27FC236}">
                <a16:creationId xmlns:a16="http://schemas.microsoft.com/office/drawing/2014/main" id="{ECC2A8A1-9C2B-49A3-AEC6-FB0961AA50DD}"/>
              </a:ext>
            </a:extLst>
          </p:cNvPr>
          <p:cNvSpPr>
            <a:spLocks noGrp="1"/>
          </p:cNvSpPr>
          <p:nvPr>
            <p:ph idx="1"/>
          </p:nvPr>
        </p:nvSpPr>
        <p:spPr/>
        <p:txBody>
          <a:bodyPr/>
          <a:lstStyle/>
          <a:p>
            <a:endParaRPr lang="en-US" altLang="en-US"/>
          </a:p>
        </p:txBody>
      </p:sp>
      <p:sp>
        <p:nvSpPr>
          <p:cNvPr id="6148" name="Slide Number Placeholder 3">
            <a:extLst>
              <a:ext uri="{FF2B5EF4-FFF2-40B4-BE49-F238E27FC236}">
                <a16:creationId xmlns:a16="http://schemas.microsoft.com/office/drawing/2014/main" id="{D18BB889-0E07-4D0E-9DE0-CD119E4FCE63}"/>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FEEBCF-6F8D-4AB3-8346-5BD80277B976}" type="slidenum">
              <a:rPr lang="en-US" altLang="en-US" sz="1400" smtClean="0"/>
              <a:pPr>
                <a:spcBef>
                  <a:spcPct val="0"/>
                </a:spcBef>
                <a:buFontTx/>
                <a:buNone/>
              </a:pPr>
              <a:t>4</a:t>
            </a:fld>
            <a:endParaRPr lang="en-US" altLang="en-US" sz="1400"/>
          </a:p>
        </p:txBody>
      </p:sp>
      <p:pic>
        <p:nvPicPr>
          <p:cNvPr id="6149" name="Picture 2">
            <a:extLst>
              <a:ext uri="{FF2B5EF4-FFF2-40B4-BE49-F238E27FC236}">
                <a16:creationId xmlns:a16="http://schemas.microsoft.com/office/drawing/2014/main" id="{E7F1CD64-F68E-4B19-BC72-460CE8B80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228850"/>
            <a:ext cx="76835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a:extLst>
              <a:ext uri="{FF2B5EF4-FFF2-40B4-BE49-F238E27FC236}">
                <a16:creationId xmlns:a16="http://schemas.microsoft.com/office/drawing/2014/main" id="{570F79E6-661F-49EE-8B88-7E417F046FD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2C2C0C-D126-498E-B4A0-2988F425853B}" type="slidenum">
              <a:rPr lang="en-US" altLang="en-US" sz="1400" smtClean="0"/>
              <a:pPr>
                <a:spcBef>
                  <a:spcPct val="0"/>
                </a:spcBef>
                <a:buFontTx/>
                <a:buNone/>
              </a:pPr>
              <a:t>5</a:t>
            </a:fld>
            <a:endParaRPr lang="en-US" altLang="en-US" sz="1400"/>
          </a:p>
        </p:txBody>
      </p:sp>
      <p:sp>
        <p:nvSpPr>
          <p:cNvPr id="7171" name="Rectangle 2">
            <a:extLst>
              <a:ext uri="{FF2B5EF4-FFF2-40B4-BE49-F238E27FC236}">
                <a16:creationId xmlns:a16="http://schemas.microsoft.com/office/drawing/2014/main" id="{A197CC4B-D339-4B6A-81DC-5109F3228640}"/>
              </a:ext>
            </a:extLst>
          </p:cNvPr>
          <p:cNvSpPr>
            <a:spLocks noGrp="1" noChangeArrowheads="1"/>
          </p:cNvSpPr>
          <p:nvPr>
            <p:ph type="title"/>
          </p:nvPr>
        </p:nvSpPr>
        <p:spPr/>
        <p:txBody>
          <a:bodyPr/>
          <a:lstStyle/>
          <a:p>
            <a:pPr eaLnBrk="1" hangingPunct="1"/>
            <a:r>
              <a:rPr lang="en-US" altLang="en-US"/>
              <a:t>Logic</a:t>
            </a:r>
          </a:p>
        </p:txBody>
      </p:sp>
      <p:sp>
        <p:nvSpPr>
          <p:cNvPr id="7172" name="Rectangle 3">
            <a:extLst>
              <a:ext uri="{FF2B5EF4-FFF2-40B4-BE49-F238E27FC236}">
                <a16:creationId xmlns:a16="http://schemas.microsoft.com/office/drawing/2014/main" id="{C5BAA4EA-AE01-4633-894B-4159FE5644FE}"/>
              </a:ext>
            </a:extLst>
          </p:cNvPr>
          <p:cNvSpPr>
            <a:spLocks noGrp="1" noChangeArrowheads="1"/>
          </p:cNvSpPr>
          <p:nvPr>
            <p:ph type="body" sz="half" idx="1"/>
          </p:nvPr>
        </p:nvSpPr>
        <p:spPr>
          <a:xfrm>
            <a:off x="457200" y="1600200"/>
            <a:ext cx="8229600" cy="609600"/>
          </a:xfrm>
        </p:spPr>
        <p:txBody>
          <a:bodyPr/>
          <a:lstStyle/>
          <a:p>
            <a:pPr eaLnBrk="1" hangingPunct="1"/>
            <a:r>
              <a:rPr lang="en-US" altLang="ja-JP" sz="2800" b="1" u="sng">
                <a:ea typeface="MS PGothic" panose="020B0600070205080204" pitchFamily="34" charset="-128"/>
                <a:sym typeface="Symbol" panose="05050102010706020507" pitchFamily="18" charset="2"/>
              </a:rPr>
              <a:t>Double Negative Property ~(~p)  p</a:t>
            </a:r>
            <a:endParaRPr lang="en-US" altLang="en-US" sz="2800" b="1" u="sng">
              <a:sym typeface="Symbol" panose="05050102010706020507"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6">
            <a:extLst>
              <a:ext uri="{FF2B5EF4-FFF2-40B4-BE49-F238E27FC236}">
                <a16:creationId xmlns:a16="http://schemas.microsoft.com/office/drawing/2014/main" id="{E4D007B2-2E71-4209-9BDD-2A218B3A60D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EE9659-2923-4C90-9DE6-18ED8422469D}" type="slidenum">
              <a:rPr lang="en-US" altLang="en-US" sz="1400" smtClean="0"/>
              <a:pPr>
                <a:spcBef>
                  <a:spcPct val="0"/>
                </a:spcBef>
                <a:buFontTx/>
                <a:buNone/>
              </a:pPr>
              <a:t>6</a:t>
            </a:fld>
            <a:endParaRPr lang="en-US" altLang="en-US" sz="1400"/>
          </a:p>
        </p:txBody>
      </p:sp>
      <p:sp>
        <p:nvSpPr>
          <p:cNvPr id="8195" name="Rectangle 2">
            <a:extLst>
              <a:ext uri="{FF2B5EF4-FFF2-40B4-BE49-F238E27FC236}">
                <a16:creationId xmlns:a16="http://schemas.microsoft.com/office/drawing/2014/main" id="{8FBE46C9-6227-46E8-9C37-8EBC637ABD22}"/>
              </a:ext>
            </a:extLst>
          </p:cNvPr>
          <p:cNvSpPr>
            <a:spLocks noGrp="1" noChangeArrowheads="1"/>
          </p:cNvSpPr>
          <p:nvPr>
            <p:ph type="title"/>
          </p:nvPr>
        </p:nvSpPr>
        <p:spPr/>
        <p:txBody>
          <a:bodyPr/>
          <a:lstStyle/>
          <a:p>
            <a:pPr eaLnBrk="1" hangingPunct="1"/>
            <a:r>
              <a:rPr lang="en-US" altLang="en-US"/>
              <a:t>Logic</a:t>
            </a:r>
          </a:p>
        </p:txBody>
      </p:sp>
      <p:sp>
        <p:nvSpPr>
          <p:cNvPr id="8196" name="Rectangle 3">
            <a:extLst>
              <a:ext uri="{FF2B5EF4-FFF2-40B4-BE49-F238E27FC236}">
                <a16:creationId xmlns:a16="http://schemas.microsoft.com/office/drawing/2014/main" id="{EB90C83D-F378-46F0-BB66-44C6A9CE78DD}"/>
              </a:ext>
            </a:extLst>
          </p:cNvPr>
          <p:cNvSpPr>
            <a:spLocks noGrp="1" noChangeArrowheads="1"/>
          </p:cNvSpPr>
          <p:nvPr>
            <p:ph type="body" sz="half" idx="1"/>
          </p:nvPr>
        </p:nvSpPr>
        <p:spPr>
          <a:xfrm>
            <a:off x="457200" y="1600200"/>
            <a:ext cx="8229600" cy="609600"/>
          </a:xfrm>
        </p:spPr>
        <p:txBody>
          <a:bodyPr/>
          <a:lstStyle/>
          <a:p>
            <a:pPr eaLnBrk="1" hangingPunct="1"/>
            <a:r>
              <a:rPr lang="en-US" altLang="ja-JP" sz="2800" b="1" u="sng">
                <a:ea typeface="MS PGothic" panose="020B0600070205080204" pitchFamily="34" charset="-128"/>
                <a:sym typeface="Symbol" panose="05050102010706020507" pitchFamily="18" charset="2"/>
              </a:rPr>
              <a:t>Double Negative Property ~(~p)  p</a:t>
            </a:r>
            <a:endParaRPr lang="en-US" altLang="en-US" sz="2800" b="1" u="sng">
              <a:sym typeface="Symbol" panose="05050102010706020507" pitchFamily="18" charset="2"/>
            </a:endParaRPr>
          </a:p>
        </p:txBody>
      </p:sp>
      <p:graphicFrame>
        <p:nvGraphicFramePr>
          <p:cNvPr id="169988" name="Group 4">
            <a:extLst>
              <a:ext uri="{FF2B5EF4-FFF2-40B4-BE49-F238E27FC236}">
                <a16:creationId xmlns:a16="http://schemas.microsoft.com/office/drawing/2014/main" id="{DA172862-347D-453A-91C8-926592CA2179}"/>
              </a:ext>
            </a:extLst>
          </p:cNvPr>
          <p:cNvGraphicFramePr>
            <a:graphicFrameLocks noGrp="1"/>
          </p:cNvGraphicFramePr>
          <p:nvPr>
            <p:ph sz="half" idx="2"/>
          </p:nvPr>
        </p:nvGraphicFramePr>
        <p:xfrm>
          <a:off x="1066800" y="2514600"/>
          <a:ext cx="6248400" cy="3230563"/>
        </p:xfrm>
        <a:graphic>
          <a:graphicData uri="http://schemas.openxmlformats.org/drawingml/2006/table">
            <a:tbl>
              <a:tblPr/>
              <a:tblGrid>
                <a:gridCol w="2249488">
                  <a:extLst>
                    <a:ext uri="{9D8B030D-6E8A-4147-A177-3AD203B41FA5}">
                      <a16:colId xmlns:a16="http://schemas.microsoft.com/office/drawing/2014/main" val="20000"/>
                    </a:ext>
                  </a:extLst>
                </a:gridCol>
                <a:gridCol w="1749425">
                  <a:extLst>
                    <a:ext uri="{9D8B030D-6E8A-4147-A177-3AD203B41FA5}">
                      <a16:colId xmlns:a16="http://schemas.microsoft.com/office/drawing/2014/main" val="20001"/>
                    </a:ext>
                  </a:extLst>
                </a:gridCol>
                <a:gridCol w="2249487">
                  <a:extLst>
                    <a:ext uri="{9D8B030D-6E8A-4147-A177-3AD203B41FA5}">
                      <a16:colId xmlns:a16="http://schemas.microsoft.com/office/drawing/2014/main" val="20002"/>
                    </a:ext>
                  </a:extLst>
                </a:gridCol>
              </a:tblGrid>
              <a:tr h="1081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dirty="0">
                          <a:ln>
                            <a:noFill/>
                          </a:ln>
                          <a:solidFill>
                            <a:srgbClr val="000000"/>
                          </a:solidFill>
                          <a:effectLst/>
                          <a:latin typeface="Arial" charset="0"/>
                        </a:rPr>
                        <a:t> p</a:t>
                      </a:r>
                      <a:endParaRPr kumimoji="0" lang="de-AT" sz="1800" b="0" i="0" u="none" strike="noStrike" cap="none" normalizeH="0" baseline="0" dirty="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~p</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~(~p)</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4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dirty="0">
                          <a:ln>
                            <a:noFill/>
                          </a:ln>
                          <a:solidFill>
                            <a:srgbClr val="000000"/>
                          </a:solidFill>
                          <a:effectLst/>
                          <a:latin typeface="Arial" charset="0"/>
                        </a:rPr>
                        <a:t>T</a:t>
                      </a:r>
                      <a:endParaRPr kumimoji="0" lang="de-AT" sz="1800" b="0" i="0" u="none" strike="noStrike" cap="none" normalizeH="0" baseline="0" dirty="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4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T</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sz="1400" b="0" i="0" u="none" strike="noStrike" cap="none" normalizeH="0" baseline="0">
                          <a:ln>
                            <a:noFill/>
                          </a:ln>
                          <a:solidFill>
                            <a:srgbClr val="000000"/>
                          </a:solidFill>
                          <a:effectLst/>
                          <a:latin typeface="Arial" charset="0"/>
                        </a:rPr>
                        <a:t>F</a:t>
                      </a:r>
                      <a:endParaRPr kumimoji="0" lang="de-AT"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15" name="Line 23">
            <a:extLst>
              <a:ext uri="{FF2B5EF4-FFF2-40B4-BE49-F238E27FC236}">
                <a16:creationId xmlns:a16="http://schemas.microsoft.com/office/drawing/2014/main" id="{D2D09F9E-675C-4319-B7BC-529E05FE05B0}"/>
              </a:ext>
            </a:extLst>
          </p:cNvPr>
          <p:cNvSpPr>
            <a:spLocks noChangeShapeType="1"/>
          </p:cNvSpPr>
          <p:nvPr/>
        </p:nvSpPr>
        <p:spPr bwMode="auto">
          <a:xfrm flipH="1">
            <a:off x="2514600" y="6096000"/>
            <a:ext cx="3733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Line 24">
            <a:extLst>
              <a:ext uri="{FF2B5EF4-FFF2-40B4-BE49-F238E27FC236}">
                <a16:creationId xmlns:a16="http://schemas.microsoft.com/office/drawing/2014/main" id="{CE4BC1EC-EC07-4FAC-B36F-591FF821B30E}"/>
              </a:ext>
            </a:extLst>
          </p:cNvPr>
          <p:cNvSpPr>
            <a:spLocks noChangeShapeType="1"/>
          </p:cNvSpPr>
          <p:nvPr/>
        </p:nvSpPr>
        <p:spPr bwMode="auto">
          <a:xfrm flipV="1">
            <a:off x="6248400" y="57912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7" name="Line 25">
            <a:extLst>
              <a:ext uri="{FF2B5EF4-FFF2-40B4-BE49-F238E27FC236}">
                <a16:creationId xmlns:a16="http://schemas.microsoft.com/office/drawing/2014/main" id="{186B70EB-B6FA-4C44-839F-763D88ACA69B}"/>
              </a:ext>
            </a:extLst>
          </p:cNvPr>
          <p:cNvSpPr>
            <a:spLocks noChangeShapeType="1"/>
          </p:cNvSpPr>
          <p:nvPr/>
        </p:nvSpPr>
        <p:spPr bwMode="auto">
          <a:xfrm flipV="1">
            <a:off x="2514600" y="57912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FB030F9-974C-49F0-984D-25F0A8882D52}"/>
              </a:ext>
            </a:extLst>
          </p:cNvPr>
          <p:cNvSpPr>
            <a:spLocks noGrp="1"/>
          </p:cNvSpPr>
          <p:nvPr>
            <p:ph type="title"/>
          </p:nvPr>
        </p:nvSpPr>
        <p:spPr/>
        <p:txBody>
          <a:bodyPr/>
          <a:lstStyle/>
          <a:p>
            <a:r>
              <a:rPr lang="en-US" altLang="en-US"/>
              <a:t>Example</a:t>
            </a:r>
          </a:p>
        </p:txBody>
      </p:sp>
      <p:sp>
        <p:nvSpPr>
          <p:cNvPr id="3" name="Text Placeholder 2">
            <a:extLst>
              <a:ext uri="{FF2B5EF4-FFF2-40B4-BE49-F238E27FC236}">
                <a16:creationId xmlns:a16="http://schemas.microsoft.com/office/drawing/2014/main" id="{D3F86661-16E5-4734-A2FF-AC57A486AF7C}"/>
              </a:ext>
            </a:extLst>
          </p:cNvPr>
          <p:cNvSpPr>
            <a:spLocks noGrp="1"/>
          </p:cNvSpPr>
          <p:nvPr>
            <p:ph type="body" sz="half" idx="1"/>
          </p:nvPr>
        </p:nvSpPr>
        <p:spPr>
          <a:xfrm>
            <a:off x="457200" y="1600200"/>
            <a:ext cx="8229600" cy="5105400"/>
          </a:xfrm>
        </p:spPr>
        <p:txBody>
          <a:bodyPr/>
          <a:lstStyle/>
          <a:p>
            <a:pPr>
              <a:defRPr/>
            </a:pPr>
            <a:r>
              <a:rPr lang="en-US" b="1" dirty="0"/>
              <a:t>“It is not true that I am not happy”</a:t>
            </a:r>
            <a:endParaRPr lang="en-US" dirty="0"/>
          </a:p>
          <a:p>
            <a:pPr>
              <a:defRPr/>
            </a:pPr>
            <a:r>
              <a:rPr lang="en-US" u="sng" dirty="0"/>
              <a:t>Solution:</a:t>
            </a:r>
            <a:endParaRPr lang="en-US" dirty="0"/>
          </a:p>
          <a:p>
            <a:pPr marL="0" indent="0">
              <a:buFontTx/>
              <a:buNone/>
              <a:defRPr/>
            </a:pPr>
            <a:r>
              <a:rPr lang="en-US" dirty="0"/>
              <a:t>Let p = “I am happy”</a:t>
            </a:r>
          </a:p>
          <a:p>
            <a:pPr marL="0" indent="0">
              <a:buFontTx/>
              <a:buNone/>
              <a:defRPr/>
            </a:pPr>
            <a:r>
              <a:rPr lang="en-US" dirty="0"/>
              <a:t>then ~ </a:t>
            </a:r>
            <a:r>
              <a:rPr lang="en-US" b="1" dirty="0"/>
              <a:t>p</a:t>
            </a:r>
            <a:r>
              <a:rPr lang="en-US" dirty="0"/>
              <a:t> = “I am not happy”</a:t>
            </a:r>
          </a:p>
          <a:p>
            <a:pPr marL="0" indent="0">
              <a:buFontTx/>
              <a:buNone/>
              <a:defRPr/>
            </a:pPr>
            <a:r>
              <a:rPr lang="en-US" dirty="0"/>
              <a:t>and ~</a:t>
            </a:r>
            <a:r>
              <a:rPr lang="en-US" b="1" dirty="0"/>
              <a:t>(</a:t>
            </a:r>
            <a:r>
              <a:rPr lang="en-US" dirty="0"/>
              <a:t>~</a:t>
            </a:r>
            <a:r>
              <a:rPr lang="en-US" b="1" dirty="0"/>
              <a:t> p)</a:t>
            </a:r>
            <a:r>
              <a:rPr lang="en-US" dirty="0"/>
              <a:t> = “It is not true that I am not happy”</a:t>
            </a:r>
          </a:p>
          <a:p>
            <a:pPr>
              <a:defRPr/>
            </a:pPr>
            <a:r>
              <a:rPr lang="en-US" dirty="0"/>
              <a:t>Since   ~ (~</a:t>
            </a:r>
            <a:r>
              <a:rPr lang="en-US" b="1" dirty="0"/>
              <a:t>p</a:t>
            </a:r>
            <a:r>
              <a:rPr lang="en-US" dirty="0"/>
              <a:t>) </a:t>
            </a:r>
            <a:r>
              <a:rPr lang="en-US" dirty="0">
                <a:sym typeface="Symbol"/>
              </a:rPr>
              <a:t></a:t>
            </a:r>
            <a:r>
              <a:rPr lang="en-US" dirty="0"/>
              <a:t> </a:t>
            </a:r>
            <a:r>
              <a:rPr lang="en-US" b="1" dirty="0"/>
              <a:t>p</a:t>
            </a:r>
            <a:r>
              <a:rPr lang="en-US" dirty="0"/>
              <a:t> </a:t>
            </a:r>
          </a:p>
          <a:p>
            <a:pPr>
              <a:defRPr/>
            </a:pPr>
            <a:r>
              <a:rPr lang="en-US" dirty="0"/>
              <a:t>Hence the given statement is equivalent to: 		“</a:t>
            </a:r>
            <a:r>
              <a:rPr lang="en-US" b="1" dirty="0"/>
              <a:t>I am happy</a:t>
            </a:r>
            <a:r>
              <a:rPr lang="en-US" dirty="0"/>
              <a:t>”</a:t>
            </a:r>
          </a:p>
          <a:p>
            <a:pPr>
              <a:defRPr/>
            </a:pPr>
            <a:endParaRPr lang="en-US" dirty="0"/>
          </a:p>
        </p:txBody>
      </p:sp>
      <p:sp>
        <p:nvSpPr>
          <p:cNvPr id="9220" name="Slide Number Placeholder 4">
            <a:extLst>
              <a:ext uri="{FF2B5EF4-FFF2-40B4-BE49-F238E27FC236}">
                <a16:creationId xmlns:a16="http://schemas.microsoft.com/office/drawing/2014/main" id="{26AADCE7-F1DE-46CE-8391-2DC4B1E68BB4}"/>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A4FA27A-54AE-49AF-A01A-FEC75EAC13A1}" type="slidenum">
              <a:rPr lang="en-US" altLang="en-US" sz="1400" smtClean="0"/>
              <a:pPr>
                <a:spcBef>
                  <a:spcPct val="0"/>
                </a:spcBef>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A4B604A2-9098-4C19-B36D-9BDEF47C53C5}"/>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2CEAF2-6654-474C-8FDF-D9F77A3BEB20}" type="slidenum">
              <a:rPr lang="en-US" altLang="en-US" sz="1400" smtClean="0"/>
              <a:pPr>
                <a:spcBef>
                  <a:spcPct val="0"/>
                </a:spcBef>
                <a:buFontTx/>
                <a:buNone/>
              </a:pPr>
              <a:t>8</a:t>
            </a:fld>
            <a:endParaRPr lang="en-US" altLang="en-US" sz="1400"/>
          </a:p>
        </p:txBody>
      </p:sp>
      <p:sp>
        <p:nvSpPr>
          <p:cNvPr id="10243" name="Rectangle 2">
            <a:extLst>
              <a:ext uri="{FF2B5EF4-FFF2-40B4-BE49-F238E27FC236}">
                <a16:creationId xmlns:a16="http://schemas.microsoft.com/office/drawing/2014/main" id="{2008A48F-CEB9-4059-8AA6-9FC862F7FA86}"/>
              </a:ext>
            </a:extLst>
          </p:cNvPr>
          <p:cNvSpPr>
            <a:spLocks noGrp="1" noChangeArrowheads="1"/>
          </p:cNvSpPr>
          <p:nvPr>
            <p:ph type="title"/>
          </p:nvPr>
        </p:nvSpPr>
        <p:spPr/>
        <p:txBody>
          <a:bodyPr/>
          <a:lstStyle/>
          <a:p>
            <a:pPr eaLnBrk="1" hangingPunct="1"/>
            <a:r>
              <a:rPr lang="en-US" altLang="en-US"/>
              <a:t>Truth Table</a:t>
            </a:r>
          </a:p>
        </p:txBody>
      </p:sp>
      <p:sp>
        <p:nvSpPr>
          <p:cNvPr id="10244" name="Rectangle 3">
            <a:extLst>
              <a:ext uri="{FF2B5EF4-FFF2-40B4-BE49-F238E27FC236}">
                <a16:creationId xmlns:a16="http://schemas.microsoft.com/office/drawing/2014/main" id="{34B8A1BE-DF9B-4EA1-8591-B0EE9B77C3EC}"/>
              </a:ext>
            </a:extLst>
          </p:cNvPr>
          <p:cNvSpPr>
            <a:spLocks noGrp="1" noChangeArrowheads="1"/>
          </p:cNvSpPr>
          <p:nvPr>
            <p:ph type="body" idx="1"/>
          </p:nvPr>
        </p:nvSpPr>
        <p:spPr/>
        <p:txBody>
          <a:bodyPr/>
          <a:lstStyle/>
          <a:p>
            <a:pPr eaLnBrk="1" hangingPunct="1"/>
            <a:r>
              <a:rPr lang="en-US" altLang="ja-JP" sz="2800" b="1">
                <a:ea typeface="MS PGothic" panose="020B0600070205080204" pitchFamily="34" charset="-128"/>
                <a:sym typeface="Symbol" panose="05050102010706020507" pitchFamily="18" charset="2"/>
              </a:rPr>
              <a:t>USAGE OF “OR” IN ENGLISH</a:t>
            </a:r>
            <a:endParaRPr lang="en-US" altLang="ja-JP" sz="2800">
              <a:ea typeface="MS PGothic" panose="020B0600070205080204" pitchFamily="34" charset="-128"/>
              <a:sym typeface="Symbol" panose="05050102010706020507" pitchFamily="18" charset="2"/>
            </a:endParaRPr>
          </a:p>
          <a:p>
            <a:pPr eaLnBrk="1" hangingPunct="1"/>
            <a:r>
              <a:rPr lang="en-US" altLang="ja-JP" sz="2800">
                <a:ea typeface="MS PGothic" panose="020B0600070205080204" pitchFamily="34" charset="-128"/>
                <a:sym typeface="Symbol" panose="05050102010706020507" pitchFamily="18" charset="2"/>
              </a:rPr>
              <a:t>In English language the word </a:t>
            </a:r>
            <a:r>
              <a:rPr lang="en-US" altLang="ja-JP" sz="2800" b="1">
                <a:ea typeface="MS PGothic" panose="020B0600070205080204" pitchFamily="34" charset="-128"/>
                <a:sym typeface="Symbol" panose="05050102010706020507" pitchFamily="18" charset="2"/>
              </a:rPr>
              <a:t>or</a:t>
            </a:r>
            <a:r>
              <a:rPr lang="en-US" altLang="ja-JP" sz="2800">
                <a:ea typeface="MS PGothic" panose="020B0600070205080204" pitchFamily="34" charset="-128"/>
                <a:sym typeface="Symbol" panose="05050102010706020507" pitchFamily="18" charset="2"/>
              </a:rPr>
              <a:t> is sometimes used in an inclusive sense (p or q or both).</a:t>
            </a:r>
            <a:endParaRPr lang="en-US" altLang="ja-JP" sz="2800" b="1" u="sng">
              <a:ea typeface="MS PGothic" panose="020B0600070205080204" pitchFamily="34" charset="-128"/>
              <a:sym typeface="Symbol" panose="05050102010706020507" pitchFamily="18" charset="2"/>
            </a:endParaRPr>
          </a:p>
          <a:p>
            <a:pPr eaLnBrk="1" hangingPunct="1"/>
            <a:r>
              <a:rPr lang="en-US" altLang="ja-JP" sz="2800" b="1">
                <a:ea typeface="MS PGothic" panose="020B0600070205080204" pitchFamily="34" charset="-128"/>
                <a:sym typeface="Symbol" panose="05050102010706020507" pitchFamily="18" charset="2"/>
              </a:rPr>
              <a:t>Example: </a:t>
            </a:r>
            <a:r>
              <a:rPr lang="en-US" altLang="ja-JP" sz="2800">
                <a:ea typeface="MS PGothic" panose="020B0600070205080204" pitchFamily="34" charset="-128"/>
                <a:sym typeface="Symbol" panose="05050102010706020507" pitchFamily="18" charset="2"/>
              </a:rPr>
              <a:t>I shall buy a pen or a book.</a:t>
            </a:r>
          </a:p>
          <a:p>
            <a:pPr eaLnBrk="1" hangingPunct="1"/>
            <a:r>
              <a:rPr lang="en-US" altLang="ja-JP" sz="2800">
                <a:ea typeface="MS PGothic" panose="020B0600070205080204" pitchFamily="34" charset="-128"/>
                <a:sym typeface="Symbol" panose="05050102010706020507" pitchFamily="18" charset="2"/>
              </a:rPr>
              <a:t>In the above statement, if you buy a pen or a book in both cases the statement is true and if you buy (both) pen and book then statement is again true. Thus we say in the above statement we use or in inclusive sense.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5F0A2CCF-70C6-4192-8707-555C041A4410}"/>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E374D51-CDFD-473E-8443-5CDA8A67051E}" type="slidenum">
              <a:rPr lang="en-US" altLang="en-US" sz="1400" smtClean="0"/>
              <a:pPr>
                <a:spcBef>
                  <a:spcPct val="0"/>
                </a:spcBef>
                <a:buFontTx/>
                <a:buNone/>
              </a:pPr>
              <a:t>9</a:t>
            </a:fld>
            <a:endParaRPr lang="en-US" altLang="en-US" sz="1400"/>
          </a:p>
        </p:txBody>
      </p:sp>
      <p:sp>
        <p:nvSpPr>
          <p:cNvPr id="11267" name="Rectangle 2">
            <a:extLst>
              <a:ext uri="{FF2B5EF4-FFF2-40B4-BE49-F238E27FC236}">
                <a16:creationId xmlns:a16="http://schemas.microsoft.com/office/drawing/2014/main" id="{5600998C-E1E4-4B3C-BCD9-360CEE550E6C}"/>
              </a:ext>
            </a:extLst>
          </p:cNvPr>
          <p:cNvSpPr>
            <a:spLocks noGrp="1" noChangeArrowheads="1"/>
          </p:cNvSpPr>
          <p:nvPr>
            <p:ph type="title"/>
          </p:nvPr>
        </p:nvSpPr>
        <p:spPr/>
        <p:txBody>
          <a:bodyPr/>
          <a:lstStyle/>
          <a:p>
            <a:pPr eaLnBrk="1" hangingPunct="1"/>
            <a:r>
              <a:rPr lang="en-US" altLang="en-US"/>
              <a:t>Truth Table</a:t>
            </a:r>
          </a:p>
        </p:txBody>
      </p:sp>
      <p:sp>
        <p:nvSpPr>
          <p:cNvPr id="11268" name="Rectangle 3">
            <a:extLst>
              <a:ext uri="{FF2B5EF4-FFF2-40B4-BE49-F238E27FC236}">
                <a16:creationId xmlns:a16="http://schemas.microsoft.com/office/drawing/2014/main" id="{26FC41F5-B9EC-423A-ACDC-535723D36382}"/>
              </a:ext>
            </a:extLst>
          </p:cNvPr>
          <p:cNvSpPr>
            <a:spLocks noGrp="1" noChangeArrowheads="1"/>
          </p:cNvSpPr>
          <p:nvPr>
            <p:ph type="body" idx="1"/>
          </p:nvPr>
        </p:nvSpPr>
        <p:spPr/>
        <p:txBody>
          <a:bodyPr/>
          <a:lstStyle/>
          <a:p>
            <a:pPr eaLnBrk="1" hangingPunct="1">
              <a:lnSpc>
                <a:spcPct val="80000"/>
              </a:lnSpc>
            </a:pPr>
            <a:r>
              <a:rPr lang="en-US" altLang="ja-JP" sz="2800">
                <a:ea typeface="MS PGothic" panose="020B0600070205080204" pitchFamily="34" charset="-128"/>
                <a:sym typeface="Symbol" panose="05050102010706020507" pitchFamily="18" charset="2"/>
              </a:rPr>
              <a:t>The word or is sometimes used in an exclusive sense (p or q but not both).  As in the below statement.</a:t>
            </a:r>
          </a:p>
          <a:p>
            <a:pPr eaLnBrk="1" hangingPunct="1">
              <a:lnSpc>
                <a:spcPct val="80000"/>
              </a:lnSpc>
            </a:pPr>
            <a:r>
              <a:rPr lang="en-US" altLang="ja-JP" sz="2800" b="1">
                <a:ea typeface="MS PGothic" panose="020B0600070205080204" pitchFamily="34" charset="-128"/>
                <a:sym typeface="Symbol" panose="05050102010706020507" pitchFamily="18" charset="2"/>
              </a:rPr>
              <a:t>Example:</a:t>
            </a:r>
            <a:r>
              <a:rPr lang="en-US" altLang="ja-JP" sz="2800">
                <a:ea typeface="MS PGothic" panose="020B0600070205080204" pitchFamily="34" charset="-128"/>
                <a:sym typeface="Symbol" panose="05050102010706020507" pitchFamily="18" charset="2"/>
              </a:rPr>
              <a:t> Tomorrow at 9, I’ll be in Lahore or Islamabad.</a:t>
            </a:r>
          </a:p>
          <a:p>
            <a:pPr eaLnBrk="1" hangingPunct="1">
              <a:lnSpc>
                <a:spcPct val="80000"/>
              </a:lnSpc>
            </a:pPr>
            <a:r>
              <a:rPr lang="en-US" altLang="ja-JP" sz="2800">
                <a:ea typeface="MS PGothic" panose="020B0600070205080204" pitchFamily="34" charset="-128"/>
                <a:sym typeface="Symbol" panose="05050102010706020507" pitchFamily="18" charset="2"/>
              </a:rPr>
              <a:t>Now in above statement we are using or in exclusive sense because both the statements are true then we have F for the statement.</a:t>
            </a:r>
          </a:p>
          <a:p>
            <a:pPr eaLnBrk="1" hangingPunct="1">
              <a:lnSpc>
                <a:spcPct val="80000"/>
              </a:lnSpc>
            </a:pPr>
            <a:r>
              <a:rPr lang="en-US" altLang="ja-JP" sz="2800">
                <a:ea typeface="MS PGothic" panose="020B0600070205080204" pitchFamily="34" charset="-128"/>
                <a:sym typeface="Symbol" panose="05050102010706020507" pitchFamily="18" charset="2"/>
              </a:rPr>
              <a:t>While defining a disjunction the word or is used in its inclusive sense. Thus the symbol </a:t>
            </a:r>
            <a:r>
              <a:rPr lang="en-US" altLang="ja-JP" sz="2800" b="1">
                <a:ea typeface="MS PGothic" panose="020B0600070205080204" pitchFamily="34" charset="-128"/>
                <a:sym typeface="Symbol" panose="05050102010706020507" pitchFamily="18" charset="2"/>
              </a:rPr>
              <a:t> </a:t>
            </a:r>
            <a:r>
              <a:rPr lang="en-US" altLang="ja-JP" sz="2800">
                <a:ea typeface="MS PGothic" panose="020B0600070205080204" pitchFamily="34" charset="-128"/>
                <a:sym typeface="Symbol" panose="05050102010706020507" pitchFamily="18" charset="2"/>
              </a:rPr>
              <a:t>means the “inclusive or”</a:t>
            </a:r>
            <a:endParaRPr lang="en-US" altLang="en-US" sz="2800">
              <a:sym typeface="Symbol" panose="05050102010706020507" pitchFamily="18" charset="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