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6006-7F6E-4185-B11A-AA548548690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8A32-7163-446A-9343-289300DEC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HTML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select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&lt;select&gt;</a:t>
            </a:r>
            <a:br>
              <a:rPr lang="en-GB" dirty="0" smtClean="0"/>
            </a:br>
            <a:r>
              <a:rPr lang="en-GB" dirty="0" smtClean="0"/>
              <a:t>&lt;option&gt;Pakistan&lt;/option&gt;</a:t>
            </a:r>
          </a:p>
          <a:p>
            <a:pPr>
              <a:buNone/>
            </a:pPr>
            <a:r>
              <a:rPr lang="en-GB" dirty="0" smtClean="0"/>
              <a:t>	&lt;option&gt;India&lt;/option&gt;</a:t>
            </a:r>
          </a:p>
          <a:p>
            <a:pPr>
              <a:buNone/>
            </a:pPr>
            <a:r>
              <a:rPr lang="en-GB" dirty="0" smtClean="0"/>
              <a:t>	&lt;option&gt;Iran&lt;/option&gt;</a:t>
            </a:r>
          </a:p>
          <a:p>
            <a:pPr>
              <a:buNone/>
            </a:pPr>
            <a:r>
              <a:rPr lang="en-GB" dirty="0" smtClean="0"/>
              <a:t>&lt;/select&gt;</a:t>
            </a:r>
            <a:endParaRPr lang="en-US" dirty="0"/>
          </a:p>
        </p:txBody>
      </p:sp>
      <p:pic>
        <p:nvPicPr>
          <p:cNvPr id="4" name="Picture 3" descr="sad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857760"/>
            <a:ext cx="1143160" cy="400106"/>
          </a:xfrm>
          <a:prstGeom prst="rect">
            <a:avLst/>
          </a:prstGeom>
        </p:spPr>
      </p:pic>
      <p:pic>
        <p:nvPicPr>
          <p:cNvPr id="5" name="Picture 4" descr="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4786322"/>
            <a:ext cx="1171739" cy="113363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572152" y="5057813"/>
            <a:ext cx="1785798" cy="1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&lt;input </a:t>
            </a:r>
            <a:r>
              <a:rPr lang="en-US" sz="2400" dirty="0" smtClean="0">
                <a:solidFill>
                  <a:srgbClr val="00B0F0"/>
                </a:solidFill>
              </a:rPr>
              <a:t>type</a:t>
            </a:r>
            <a:r>
              <a:rPr lang="en-US" sz="2400" dirty="0" smtClean="0"/>
              <a:t>="radio" </a:t>
            </a:r>
            <a:r>
              <a:rPr lang="en-US" sz="2400" dirty="0" smtClean="0">
                <a:solidFill>
                  <a:srgbClr val="00B0F0"/>
                </a:solidFill>
              </a:rPr>
              <a:t>name</a:t>
            </a:r>
            <a:r>
              <a:rPr lang="en-US" sz="2400" dirty="0" smtClean="0"/>
              <a:t>="gender" </a:t>
            </a:r>
            <a:r>
              <a:rPr lang="en-US" sz="2400" dirty="0" smtClean="0">
                <a:solidFill>
                  <a:srgbClr val="00B0F0"/>
                </a:solidFill>
              </a:rPr>
              <a:t>value</a:t>
            </a:r>
            <a:r>
              <a:rPr lang="en-US" sz="2400" dirty="0" smtClean="0"/>
              <a:t>="Male" /&gt;</a:t>
            </a:r>
          </a:p>
          <a:p>
            <a:pPr>
              <a:buNone/>
            </a:pPr>
            <a:r>
              <a:rPr lang="en-US" sz="2400" dirty="0" smtClean="0"/>
              <a:t>&lt;input </a:t>
            </a:r>
            <a:r>
              <a:rPr lang="en-US" sz="2400" dirty="0" smtClean="0">
                <a:solidFill>
                  <a:srgbClr val="00B0F0"/>
                </a:solidFill>
              </a:rPr>
              <a:t>type</a:t>
            </a:r>
            <a:r>
              <a:rPr lang="en-US" sz="2400" dirty="0" smtClean="0"/>
              <a:t>="radio" </a:t>
            </a:r>
            <a:r>
              <a:rPr lang="en-US" sz="2400" dirty="0" smtClean="0">
                <a:solidFill>
                  <a:srgbClr val="00B0F0"/>
                </a:solidFill>
              </a:rPr>
              <a:t>name</a:t>
            </a:r>
            <a:r>
              <a:rPr lang="en-US" sz="2400" dirty="0" smtClean="0"/>
              <a:t>="gender" </a:t>
            </a:r>
            <a:r>
              <a:rPr lang="en-US" sz="2400" dirty="0" smtClean="0">
                <a:solidFill>
                  <a:srgbClr val="00B0F0"/>
                </a:solidFill>
              </a:rPr>
              <a:t>value</a:t>
            </a:r>
            <a:r>
              <a:rPr lang="en-US" sz="2400" dirty="0" smtClean="0"/>
              <a:t>="Female" /&gt;</a:t>
            </a:r>
          </a:p>
          <a:p>
            <a:endParaRPr lang="en-US" sz="2400" dirty="0"/>
          </a:p>
        </p:txBody>
      </p:sp>
      <p:pic>
        <p:nvPicPr>
          <p:cNvPr id="4" name="Picture 3" descr="sads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214686"/>
            <a:ext cx="3390966" cy="16701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	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4240"/>
            <a:ext cx="8229600" cy="4517883"/>
          </a:xfrm>
        </p:spPr>
      </p:pic>
      <p:sp>
        <p:nvSpPr>
          <p:cNvPr id="5" name="Rectangle 4"/>
          <p:cNvSpPr/>
          <p:nvPr/>
        </p:nvSpPr>
        <p:spPr>
          <a:xfrm>
            <a:off x="3214678" y="3357562"/>
            <a:ext cx="2786082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</a:t>
            </a:r>
            <a:endParaRPr lang="en-US" dirty="0"/>
          </a:p>
        </p:txBody>
      </p:sp>
      <p:pic>
        <p:nvPicPr>
          <p:cNvPr id="4" name="Content Placeholder 3" descr="ada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265662"/>
            <a:ext cx="7000924" cy="5592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000373"/>
            <a:ext cx="8229600" cy="1643074"/>
          </a:xfrm>
        </p:spPr>
        <p:txBody>
          <a:bodyPr/>
          <a:lstStyle/>
          <a:p>
            <a:r>
              <a:rPr lang="en-GB" dirty="0" smtClean="0"/>
              <a:t>A form allows a user to enter data that can be used for any kind of processing.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</a:t>
            </a: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85860"/>
            <a:ext cx="3285715" cy="23047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071934" y="2583886"/>
            <a:ext cx="1285884" cy="85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72132" y="3012514"/>
            <a:ext cx="3214710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15074" y="257174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Facebook</a:t>
            </a:r>
            <a:r>
              <a:rPr lang="en-GB" dirty="0" smtClean="0"/>
              <a:t> server</a:t>
            </a:r>
            <a:endParaRPr lang="en-US" dirty="0"/>
          </a:p>
        </p:txBody>
      </p:sp>
      <p:pic>
        <p:nvPicPr>
          <p:cNvPr id="8" name="Picture 7" descr="i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3083952"/>
            <a:ext cx="2136979" cy="189547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4143372" y="4157110"/>
            <a:ext cx="1214446" cy="641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d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76" y="4441274"/>
            <a:ext cx="2881580" cy="2070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9001156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>
              <a:buNone/>
            </a:pPr>
            <a:r>
              <a:rPr lang="en-GB" dirty="0" smtClean="0"/>
              <a:t>Form should always be created with &lt;form&gt;&lt;/form&gt;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text	</a:t>
            </a:r>
          </a:p>
          <a:p>
            <a:r>
              <a:rPr lang="en-GB" dirty="0" smtClean="0"/>
              <a:t>Select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password</a:t>
            </a:r>
          </a:p>
          <a:p>
            <a:r>
              <a:rPr lang="en-GB" dirty="0"/>
              <a:t>c</a:t>
            </a:r>
            <a:r>
              <a:rPr lang="en-GB" dirty="0" smtClean="0"/>
              <a:t>heckbox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radio</a:t>
            </a:r>
            <a:endParaRPr lang="en-US" dirty="0"/>
          </a:p>
        </p:txBody>
      </p:sp>
      <p:pic>
        <p:nvPicPr>
          <p:cNvPr id="4" name="Picture 3" descr="s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664475"/>
            <a:ext cx="1943371" cy="335765"/>
          </a:xfrm>
          <a:prstGeom prst="rect">
            <a:avLst/>
          </a:prstGeom>
        </p:spPr>
      </p:pic>
      <p:pic>
        <p:nvPicPr>
          <p:cNvPr id="5" name="Picture 4" descr="sad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357430"/>
            <a:ext cx="828791" cy="362001"/>
          </a:xfrm>
          <a:prstGeom prst="rect">
            <a:avLst/>
          </a:prstGeom>
        </p:spPr>
      </p:pic>
      <p:pic>
        <p:nvPicPr>
          <p:cNvPr id="6" name="Picture 5" descr="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2285992"/>
            <a:ext cx="933580" cy="1286055"/>
          </a:xfrm>
          <a:prstGeom prst="rect">
            <a:avLst/>
          </a:prstGeom>
        </p:spPr>
      </p:pic>
      <p:pic>
        <p:nvPicPr>
          <p:cNvPr id="7" name="Picture 6" descr="dfs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595" y="3786190"/>
            <a:ext cx="1819529" cy="400106"/>
          </a:xfrm>
          <a:prstGeom prst="rect">
            <a:avLst/>
          </a:prstGeom>
        </p:spPr>
      </p:pic>
      <p:pic>
        <p:nvPicPr>
          <p:cNvPr id="8" name="Picture 7" descr="sadsds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12" y="4500570"/>
            <a:ext cx="323895" cy="562053"/>
          </a:xfrm>
          <a:prstGeom prst="rect">
            <a:avLst/>
          </a:prstGeom>
        </p:spPr>
      </p:pic>
      <p:pic>
        <p:nvPicPr>
          <p:cNvPr id="9" name="Picture 8" descr="erwer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730" y="5214950"/>
            <a:ext cx="2822146" cy="599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57752" y="16430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submit</a:t>
            </a:r>
            <a:endParaRPr lang="en-US" dirty="0"/>
          </a:p>
        </p:txBody>
      </p:sp>
      <p:pic>
        <p:nvPicPr>
          <p:cNvPr id="11" name="Picture 10" descr="asds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6446" y="1643050"/>
            <a:ext cx="771633" cy="3810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simple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 smtClean="0"/>
              <a:t>form action=“process.php”&gt;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&lt;input </a:t>
            </a:r>
            <a:r>
              <a:rPr lang="en-GB" dirty="0" smtClean="0">
                <a:solidFill>
                  <a:srgbClr val="00B0F0"/>
                </a:solidFill>
              </a:rPr>
              <a:t>id</a:t>
            </a:r>
            <a:r>
              <a:rPr lang="en-GB" dirty="0" smtClean="0"/>
              <a:t>=“username” </a:t>
            </a:r>
            <a:r>
              <a:rPr lang="en-GB" dirty="0" smtClean="0">
                <a:solidFill>
                  <a:srgbClr val="00B0F0"/>
                </a:solidFill>
              </a:rPr>
              <a:t>type</a:t>
            </a:r>
            <a:r>
              <a:rPr lang="en-GB" dirty="0" smtClean="0"/>
              <a:t>=“text” /&gt;</a:t>
            </a:r>
            <a:br>
              <a:rPr lang="en-GB" dirty="0" smtClean="0"/>
            </a:br>
            <a:r>
              <a:rPr lang="en-GB" dirty="0" smtClean="0"/>
              <a:t> &lt;input </a:t>
            </a:r>
            <a:r>
              <a:rPr lang="en-GB" dirty="0" smtClean="0">
                <a:solidFill>
                  <a:srgbClr val="00B0F0"/>
                </a:solidFill>
              </a:rPr>
              <a:t>id</a:t>
            </a:r>
            <a:r>
              <a:rPr lang="en-GB" dirty="0" smtClean="0"/>
              <a:t>=“password” </a:t>
            </a:r>
            <a:r>
              <a:rPr lang="en-GB" dirty="0" smtClean="0">
                <a:solidFill>
                  <a:srgbClr val="00B0F0"/>
                </a:solidFill>
              </a:rPr>
              <a:t>type</a:t>
            </a:r>
            <a:r>
              <a:rPr lang="en-GB" dirty="0" smtClean="0"/>
              <a:t>=“password” /&gt;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&lt;button </a:t>
            </a:r>
            <a:r>
              <a:rPr lang="en-GB" dirty="0" smtClean="0">
                <a:solidFill>
                  <a:srgbClr val="00B0F0"/>
                </a:solidFill>
              </a:rPr>
              <a:t>type</a:t>
            </a:r>
            <a:r>
              <a:rPr lang="en-GB" dirty="0" smtClean="0"/>
              <a:t>=“submit”&gt;Submit&lt;/button&gt;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&lt;/form&gt;</a:t>
            </a:r>
            <a:endParaRPr lang="en-US" dirty="0"/>
          </a:p>
        </p:txBody>
      </p:sp>
      <p:pic>
        <p:nvPicPr>
          <p:cNvPr id="4" name="Content Placeholder 3" descr="sadas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5929330"/>
            <a:ext cx="5477640" cy="4382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3071810"/>
            <a:ext cx="8229600" cy="928694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&lt;input </a:t>
            </a:r>
            <a:r>
              <a:rPr lang="en-GB" dirty="0" smtClean="0">
                <a:solidFill>
                  <a:srgbClr val="00B0F0"/>
                </a:solidFill>
              </a:rPr>
              <a:t>id</a:t>
            </a:r>
            <a:r>
              <a:rPr lang="en-GB" dirty="0" smtClean="0"/>
              <a:t>=“username” </a:t>
            </a:r>
            <a:r>
              <a:rPr lang="en-GB" dirty="0" smtClean="0">
                <a:solidFill>
                  <a:srgbClr val="00B0F0"/>
                </a:solidFill>
              </a:rPr>
              <a:t>type</a:t>
            </a:r>
            <a:r>
              <a:rPr lang="en-GB" dirty="0" smtClean="0"/>
              <a:t>=“text” /&gt;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HTML Forms</vt:lpstr>
      <vt:lpstr>Forms </vt:lpstr>
      <vt:lpstr>Forms</vt:lpstr>
      <vt:lpstr>Forms</vt:lpstr>
      <vt:lpstr>Forms</vt:lpstr>
      <vt:lpstr>Creating Forms</vt:lpstr>
      <vt:lpstr>Components of Forms</vt:lpstr>
      <vt:lpstr>Creating a simple form</vt:lpstr>
      <vt:lpstr>Create a text box</vt:lpstr>
      <vt:lpstr>Create a select box</vt:lpstr>
      <vt:lpstr>Create radio buttons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</dc:title>
  <dc:creator>Khurram</dc:creator>
  <cp:lastModifiedBy>Khurram</cp:lastModifiedBy>
  <cp:revision>17</cp:revision>
  <dcterms:created xsi:type="dcterms:W3CDTF">2017-03-09T12:44:29Z</dcterms:created>
  <dcterms:modified xsi:type="dcterms:W3CDTF">2017-03-09T15:33:07Z</dcterms:modified>
</cp:coreProperties>
</file>