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0" r:id="rId11"/>
    <p:sldId id="261" r:id="rId12"/>
    <p:sldId id="268" r:id="rId13"/>
    <p:sldId id="270" r:id="rId14"/>
    <p:sldId id="275" r:id="rId15"/>
    <p:sldId id="269" r:id="rId16"/>
    <p:sldId id="272" r:id="rId17"/>
    <p:sldId id="273" r:id="rId18"/>
    <p:sldId id="271" r:id="rId19"/>
    <p:sldId id="274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>
      <p:cViewPr varScale="1">
        <p:scale>
          <a:sx n="86" d="100"/>
          <a:sy n="86" d="100"/>
        </p:scale>
        <p:origin x="136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DFD6D-3CAF-48DD-8C2F-86CD6FA180E9}" type="datetimeFigureOut">
              <a:rPr lang="en-US" smtClean="0"/>
              <a:pPr/>
              <a:t>27-Feb-20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A43B9-85B6-4D63-AAB7-CC414D13F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A43B9-85B6-4D63-AAB7-CC414D13F0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0021-13D1-444E-A785-7704662C1A61}" type="datetimeFigureOut">
              <a:rPr lang="en-US" smtClean="0"/>
              <a:pPr/>
              <a:t>27-Feb-20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F8E2-488E-47F6-8959-96493F4D5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0021-13D1-444E-A785-7704662C1A61}" type="datetimeFigureOut">
              <a:rPr lang="en-US" smtClean="0"/>
              <a:pPr/>
              <a:t>27-Feb-20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F8E2-488E-47F6-8959-96493F4D5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0021-13D1-444E-A785-7704662C1A61}" type="datetimeFigureOut">
              <a:rPr lang="en-US" smtClean="0"/>
              <a:pPr/>
              <a:t>27-Feb-20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F8E2-488E-47F6-8959-96493F4D5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0021-13D1-444E-A785-7704662C1A61}" type="datetimeFigureOut">
              <a:rPr lang="en-US" smtClean="0"/>
              <a:pPr/>
              <a:t>27-Feb-20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F8E2-488E-47F6-8959-96493F4D5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0021-13D1-444E-A785-7704662C1A61}" type="datetimeFigureOut">
              <a:rPr lang="en-US" smtClean="0"/>
              <a:pPr/>
              <a:t>27-Feb-20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F8E2-488E-47F6-8959-96493F4D5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0021-13D1-444E-A785-7704662C1A61}" type="datetimeFigureOut">
              <a:rPr lang="en-US" smtClean="0"/>
              <a:pPr/>
              <a:t>27-Feb-20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F8E2-488E-47F6-8959-96493F4D5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0021-13D1-444E-A785-7704662C1A61}" type="datetimeFigureOut">
              <a:rPr lang="en-US" smtClean="0"/>
              <a:pPr/>
              <a:t>27-Feb-20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F8E2-488E-47F6-8959-96493F4D5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0021-13D1-444E-A785-7704662C1A61}" type="datetimeFigureOut">
              <a:rPr lang="en-US" smtClean="0"/>
              <a:pPr/>
              <a:t>27-Feb-20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F8E2-488E-47F6-8959-96493F4D5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0021-13D1-444E-A785-7704662C1A61}" type="datetimeFigureOut">
              <a:rPr lang="en-US" smtClean="0"/>
              <a:pPr/>
              <a:t>27-Feb-20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F8E2-488E-47F6-8959-96493F4D5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0021-13D1-444E-A785-7704662C1A61}" type="datetimeFigureOut">
              <a:rPr lang="en-US" smtClean="0"/>
              <a:pPr/>
              <a:t>27-Feb-20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F8E2-488E-47F6-8959-96493F4D5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0021-13D1-444E-A785-7704662C1A61}" type="datetimeFigureOut">
              <a:rPr lang="en-US" smtClean="0"/>
              <a:pPr/>
              <a:t>27-Feb-20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F8E2-488E-47F6-8959-96493F4D5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CSS, And JavaScript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HTML defines the content?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5400" dirty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en-US" sz="5400" dirty="0">
                <a:solidFill>
                  <a:schemeClr val="accent1"/>
                </a:solidFill>
              </a:rPr>
              <a:t>&lt;h1&gt;Pakistan&lt;/h1&gt;</a:t>
            </a:r>
          </a:p>
          <a:p>
            <a:endParaRPr lang="en-US" sz="5400" dirty="0">
              <a:solidFill>
                <a:schemeClr val="accent1"/>
              </a:solidFill>
            </a:endParaRPr>
          </a:p>
          <a:p>
            <a:endParaRPr lang="en-US" sz="5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To insert an image in your webpage</a:t>
            </a:r>
            <a:br>
              <a:rPr lang="en-US" sz="3600" dirty="0"/>
            </a:br>
            <a:r>
              <a:rPr lang="en-US" sz="3600" dirty="0">
                <a:solidFill>
                  <a:schemeClr val="accent1"/>
                </a:solidFill>
              </a:rPr>
              <a:t>&lt;image </a:t>
            </a:r>
            <a:r>
              <a:rPr lang="en-US" sz="3600" dirty="0" err="1">
                <a:solidFill>
                  <a:schemeClr val="accent1"/>
                </a:solidFill>
              </a:rPr>
              <a:t>src</a:t>
            </a:r>
            <a:r>
              <a:rPr lang="en-US" sz="3600" dirty="0">
                <a:solidFill>
                  <a:schemeClr val="accent1"/>
                </a:solidFill>
              </a:rPr>
              <a:t>=“images/myImage.png” /&gt;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To insert anchor tag in your web page</a:t>
            </a:r>
            <a:br>
              <a:rPr lang="en-US" sz="3600" dirty="0"/>
            </a:br>
            <a:r>
              <a:rPr lang="en-US" sz="3600" dirty="0"/>
              <a:t>&lt;a href=“pages/myPage.html”&gt;Link&lt;/a&gt;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can provide us additional information about HTML tag.</a:t>
            </a:r>
          </a:p>
          <a:p>
            <a:endParaRPr lang="en-US" dirty="0"/>
          </a:p>
          <a:p>
            <a:r>
              <a:rPr lang="en-US" dirty="0"/>
              <a:t>Using attributes, we can alter their state.</a:t>
            </a:r>
          </a:p>
          <a:p>
            <a:endParaRPr lang="en-US" dirty="0"/>
          </a:p>
          <a:p>
            <a:r>
              <a:rPr lang="en-US" dirty="0"/>
              <a:t>Different HTML tags have different attributes according to their type.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&lt;pc&gt; &lt;/pc&gt;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&lt;pc </a:t>
            </a:r>
            <a:r>
              <a:rPr lang="en-US" dirty="0">
                <a:solidFill>
                  <a:schemeClr val="accent1"/>
                </a:solidFill>
              </a:rPr>
              <a:t>ram</a:t>
            </a:r>
            <a:r>
              <a:rPr lang="en-US" dirty="0"/>
              <a:t>=“DDR3_8GB” </a:t>
            </a:r>
            <a:r>
              <a:rPr lang="en-US" dirty="0">
                <a:solidFill>
                  <a:schemeClr val="accent1"/>
                </a:solidFill>
              </a:rPr>
              <a:t>hdrive</a:t>
            </a:r>
            <a:r>
              <a:rPr lang="en-US" dirty="0"/>
              <a:t>=“SSD_128GB”&gt;&lt;/pc&gt;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id</a:t>
            </a:r>
            <a:r>
              <a:rPr lang="en-US" dirty="0"/>
              <a:t>=“</a:t>
            </a:r>
            <a:r>
              <a:rPr lang="en-US" dirty="0" err="1"/>
              <a:t>myImage</a:t>
            </a:r>
            <a:r>
              <a:rPr lang="en-US" dirty="0"/>
              <a:t>” 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/>
              <a:t>=“images/saylani.png” /&gt;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676400"/>
            <a:ext cx="2362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1676400"/>
            <a:ext cx="4191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1981200" y="2362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5943600" y="22098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3048000"/>
            <a:ext cx="287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 Name = “id”</a:t>
            </a:r>
            <a:br>
              <a:rPr lang="en-US" dirty="0"/>
            </a:br>
            <a:r>
              <a:rPr lang="en-US" dirty="0"/>
              <a:t>Attribute Value = “</a:t>
            </a:r>
            <a:r>
              <a:rPr lang="en-US" dirty="0" err="1"/>
              <a:t>myImage</a:t>
            </a:r>
            <a:r>
              <a:rPr lang="en-US" dirty="0"/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6800" y="3048000"/>
            <a:ext cx="381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 Name = “</a:t>
            </a:r>
            <a:r>
              <a:rPr lang="en-US" dirty="0" err="1"/>
              <a:t>src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Attribute Value = “images/saylani.png”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&lt;a </a:t>
            </a:r>
            <a:r>
              <a:rPr lang="en-US" dirty="0">
                <a:solidFill>
                  <a:schemeClr val="accent1"/>
                </a:solidFill>
              </a:rPr>
              <a:t>href</a:t>
            </a:r>
            <a:r>
              <a:rPr lang="en-US" dirty="0"/>
              <a:t>=“pages/home.htm”&gt;Home&lt;/a&gt;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href</a:t>
            </a:r>
            <a:r>
              <a:rPr lang="en-US" dirty="0"/>
              <a:t>=“pages/home.htm” /&gt;</a:t>
            </a:r>
          </a:p>
          <a:p>
            <a:endParaRPr lang="en-US" dirty="0"/>
          </a:p>
        </p:txBody>
      </p:sp>
      <p:pic>
        <p:nvPicPr>
          <p:cNvPr id="4" name="Picture 3" descr="cro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743200"/>
            <a:ext cx="1200150" cy="1200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5562600"/>
            <a:ext cx="527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tag doesn’t know what to do with </a:t>
            </a:r>
            <a:r>
              <a:rPr lang="en-US" dirty="0">
                <a:solidFill>
                  <a:schemeClr val="accent1"/>
                </a:solidFill>
              </a:rPr>
              <a:t>href</a:t>
            </a:r>
            <a:r>
              <a:rPr lang="en-US" dirty="0"/>
              <a:t> attribute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HTML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&lt;!</a:t>
            </a:r>
            <a:r>
              <a:rPr lang="en-US" sz="2000" dirty="0" err="1"/>
              <a:t>doctype</a:t>
            </a:r>
            <a:r>
              <a:rPr lang="en-US" sz="2000" dirty="0"/>
              <a:t>&gt;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&lt;html&gt;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&lt;head&gt;&lt;/head&gt;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&lt;body&gt;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&lt;/body&gt;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&lt;/html&gt;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52600" y="17526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0" y="1752600"/>
            <a:ext cx="21903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Document Type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33528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90800" y="3200400"/>
            <a:ext cx="24577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Meta Information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95400" y="43434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81200" y="4267200"/>
            <a:ext cx="1847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Your Content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HTML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916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Head</a:t>
            </a:r>
            <a:r>
              <a:rPr lang="en-US" dirty="0"/>
              <a:t> tag includes title, styles, external attachments, meta etc.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Body</a:t>
            </a:r>
            <a:r>
              <a:rPr lang="en-US" dirty="0"/>
              <a:t> tag include all our visible content.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te_template_healthca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05200" y="1371600"/>
            <a:ext cx="3296719" cy="4525963"/>
          </a:xfrm>
        </p:spPr>
      </p:pic>
      <p:sp>
        <p:nvSpPr>
          <p:cNvPr id="5" name="Oval 4"/>
          <p:cNvSpPr/>
          <p:nvPr/>
        </p:nvSpPr>
        <p:spPr>
          <a:xfrm>
            <a:off x="2362200" y="533400"/>
            <a:ext cx="5486400" cy="609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381000"/>
            <a:ext cx="1864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76200"/>
            <a:ext cx="2996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Javascript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343400"/>
            <a:ext cx="1205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CSS</a:t>
            </a: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rot="16200000" flipH="1">
            <a:off x="2108918" y="1042118"/>
            <a:ext cx="448270" cy="972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336855" y="3539945"/>
            <a:ext cx="1066800" cy="69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rot="5400000">
            <a:off x="7154300" y="1236631"/>
            <a:ext cx="753072" cy="278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600" y="1219200"/>
            <a:ext cx="541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Okay,  we got how to define HTML!</a:t>
            </a:r>
          </a:p>
        </p:txBody>
      </p:sp>
      <p:pic>
        <p:nvPicPr>
          <p:cNvPr id="7" name="Picture 6" descr="happy-stud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362200"/>
            <a:ext cx="2565985" cy="25659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/>
          <a:lstStyle/>
          <a:p>
            <a:r>
              <a:rPr lang="en-US" dirty="0"/>
              <a:t>Where do HTML fits in?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HTML fits 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defines the content for our application!</a:t>
            </a:r>
          </a:p>
          <a:p>
            <a:r>
              <a:rPr lang="en-US" dirty="0"/>
              <a:t>It defines visuals for our web software.</a:t>
            </a:r>
          </a:p>
        </p:txBody>
      </p:sp>
      <p:pic>
        <p:nvPicPr>
          <p:cNvPr id="4" name="Content Placeholder 3" descr="025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3276599"/>
            <a:ext cx="5048250" cy="20153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HTML itself?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stands for 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“HYPER TEXT MARKUP LANGUAGE”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Its word “Markup” comes from its usage of </a:t>
            </a:r>
            <a:br>
              <a:rPr lang="en-US" dirty="0"/>
            </a:br>
            <a:r>
              <a:rPr lang="en-US" dirty="0"/>
              <a:t>tagging i.e. </a:t>
            </a:r>
            <a:r>
              <a:rPr lang="en-US" sz="4000" b="1" dirty="0">
                <a:solidFill>
                  <a:schemeClr val="tx2"/>
                </a:solidFill>
              </a:rPr>
              <a:t>&lt;</a:t>
            </a:r>
            <a:r>
              <a:rPr lang="en-US" dirty="0"/>
              <a:t> and </a:t>
            </a:r>
            <a:r>
              <a:rPr lang="en-US" sz="4000" b="1" dirty="0">
                <a:solidFill>
                  <a:schemeClr val="tx2"/>
                </a:solidFill>
              </a:rPr>
              <a:t>&gt;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HTML itself?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lang="en-US" dirty="0"/>
              <a:t>Each tag appears as an object in the memory.</a:t>
            </a:r>
          </a:p>
          <a:p>
            <a:r>
              <a:rPr lang="en-US" dirty="0"/>
              <a:t>We can define our own tags as well.</a:t>
            </a:r>
          </a:p>
          <a:p>
            <a:r>
              <a:rPr lang="en-US" dirty="0"/>
              <a:t>Using HTML, we define the structure of our </a:t>
            </a:r>
            <a:r>
              <a:rPr lang="en-US"/>
              <a:t>web site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lets us define document structure</a:t>
            </a:r>
          </a:p>
        </p:txBody>
      </p:sp>
      <p:pic>
        <p:nvPicPr>
          <p:cNvPr id="4" name="Content Placeholder 3" descr="slide_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447800"/>
            <a:ext cx="7416800" cy="5181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document structure</a:t>
            </a:r>
          </a:p>
        </p:txBody>
      </p:sp>
      <p:pic>
        <p:nvPicPr>
          <p:cNvPr id="4" name="Picture 3" descr="site-templat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600200"/>
            <a:ext cx="3991532" cy="47441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document structure</a:t>
            </a:r>
          </a:p>
        </p:txBody>
      </p:sp>
      <p:pic>
        <p:nvPicPr>
          <p:cNvPr id="5" name="Picture 4" descr="site-templat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600200"/>
            <a:ext cx="3991532" cy="47441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3276600"/>
            <a:ext cx="3124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5400" y="3657600"/>
            <a:ext cx="990600" cy="1143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3657600"/>
            <a:ext cx="19050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2667000"/>
            <a:ext cx="846642" cy="3693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navbar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4114800"/>
            <a:ext cx="870751" cy="3693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section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5181600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aside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 rot="16200000" flipH="1">
            <a:off x="4282527" y="3063325"/>
            <a:ext cx="240268" cy="1862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2868607" y="4522794"/>
            <a:ext cx="240268" cy="1862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867400" y="4876800"/>
            <a:ext cx="270917" cy="21693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389</Words>
  <Application>Microsoft Office PowerPoint</Application>
  <PresentationFormat>On-screen Show (4:3)</PresentationFormat>
  <Paragraphs>77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HTML CSS, And JavaScript</vt:lpstr>
      <vt:lpstr>PowerPoint Presentation</vt:lpstr>
      <vt:lpstr>Where do HTML fits in?</vt:lpstr>
      <vt:lpstr>Where do HTML fits in?</vt:lpstr>
      <vt:lpstr>But what is HTML itself?</vt:lpstr>
      <vt:lpstr>But what is HTML itself?</vt:lpstr>
      <vt:lpstr>HTML lets us define document structure</vt:lpstr>
      <vt:lpstr>Define document structure</vt:lpstr>
      <vt:lpstr>Define document structure</vt:lpstr>
      <vt:lpstr>How HTML defines the content?</vt:lpstr>
      <vt:lpstr>HTML tags</vt:lpstr>
      <vt:lpstr>Attributes</vt:lpstr>
      <vt:lpstr>Attributes</vt:lpstr>
      <vt:lpstr>Attributes</vt:lpstr>
      <vt:lpstr>Attributes</vt:lpstr>
      <vt:lpstr>Attributes</vt:lpstr>
      <vt:lpstr>Attributes</vt:lpstr>
      <vt:lpstr>A Basic HTML Page</vt:lpstr>
      <vt:lpstr>A Basic HTML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CSS, And Javascript</dc:title>
  <dc:creator>Khurram</dc:creator>
  <cp:lastModifiedBy>Cyber Hawk</cp:lastModifiedBy>
  <cp:revision>45</cp:revision>
  <dcterms:created xsi:type="dcterms:W3CDTF">2017-02-10T13:00:33Z</dcterms:created>
  <dcterms:modified xsi:type="dcterms:W3CDTF">2020-02-27T12:43:15Z</dcterms:modified>
</cp:coreProperties>
</file>