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5B6B4-C7E9-4FFA-BEA4-80AD5E4D6B2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092346A-E9B8-438B-92C6-3C7D56E17BB0}">
      <dgm:prSet phldrT="[Text]"/>
      <dgm:spPr/>
      <dgm:t>
        <a:bodyPr/>
        <a:lstStyle/>
        <a:p>
          <a:r>
            <a:rPr lang="en-US" dirty="0" smtClean="0"/>
            <a:t>Languages </a:t>
          </a:r>
          <a:endParaRPr lang="en-US" dirty="0"/>
        </a:p>
      </dgm:t>
    </dgm:pt>
    <dgm:pt modelId="{377ECEF5-B908-473D-80B9-973C67EBF66E}" type="parTrans" cxnId="{021B35BF-8043-47DD-A602-FD50F0142E35}">
      <dgm:prSet/>
      <dgm:spPr/>
      <dgm:t>
        <a:bodyPr/>
        <a:lstStyle/>
        <a:p>
          <a:endParaRPr lang="en-US"/>
        </a:p>
      </dgm:t>
    </dgm:pt>
    <dgm:pt modelId="{027372E8-DD46-4A31-981A-276BDFE39162}" type="sibTrans" cxnId="{021B35BF-8043-47DD-A602-FD50F0142E35}">
      <dgm:prSet/>
      <dgm:spPr/>
      <dgm:t>
        <a:bodyPr/>
        <a:lstStyle/>
        <a:p>
          <a:endParaRPr lang="en-US"/>
        </a:p>
      </dgm:t>
    </dgm:pt>
    <dgm:pt modelId="{A386C14A-17ED-4E81-8867-8C2CB2488A8A}">
      <dgm:prSet phldrT="[Text]"/>
      <dgm:spPr/>
      <dgm:t>
        <a:bodyPr/>
        <a:lstStyle/>
        <a:p>
          <a:r>
            <a:rPr lang="en-US" dirty="0" smtClean="0"/>
            <a:t>Descriptive Method</a:t>
          </a:r>
          <a:endParaRPr lang="en-US" dirty="0"/>
        </a:p>
      </dgm:t>
    </dgm:pt>
    <dgm:pt modelId="{6F466624-7F3B-4C33-A292-0310734075F1}" type="parTrans" cxnId="{B3274155-38CC-4397-92CB-6C6F4335F9A6}">
      <dgm:prSet/>
      <dgm:spPr/>
      <dgm:t>
        <a:bodyPr/>
        <a:lstStyle/>
        <a:p>
          <a:endParaRPr lang="en-US"/>
        </a:p>
      </dgm:t>
    </dgm:pt>
    <dgm:pt modelId="{5F557292-A35A-4AD6-AF0E-F987C2B19CB9}" type="sibTrans" cxnId="{B3274155-38CC-4397-92CB-6C6F4335F9A6}">
      <dgm:prSet/>
      <dgm:spPr/>
      <dgm:t>
        <a:bodyPr/>
        <a:lstStyle/>
        <a:p>
          <a:endParaRPr lang="en-US"/>
        </a:p>
      </dgm:t>
    </dgm:pt>
    <dgm:pt modelId="{5CB52834-9BFB-49A6-A458-B6FB7498EF7A}">
      <dgm:prSet phldrT="[Text]"/>
      <dgm:spPr/>
      <dgm:t>
        <a:bodyPr/>
        <a:lstStyle/>
        <a:p>
          <a:r>
            <a:rPr lang="en-US" dirty="0" smtClean="0"/>
            <a:t>Regular Expression</a:t>
          </a:r>
          <a:endParaRPr lang="en-US" dirty="0"/>
        </a:p>
      </dgm:t>
    </dgm:pt>
    <dgm:pt modelId="{0DEA915C-EEA1-4950-B9E5-7653D335A796}" type="parTrans" cxnId="{3DBEF8C8-D642-4B4E-A350-215118023625}">
      <dgm:prSet/>
      <dgm:spPr/>
      <dgm:t>
        <a:bodyPr/>
        <a:lstStyle/>
        <a:p>
          <a:endParaRPr lang="en-US"/>
        </a:p>
      </dgm:t>
    </dgm:pt>
    <dgm:pt modelId="{A38088C9-D4B0-4E57-AE89-EB21726580DC}" type="sibTrans" cxnId="{3DBEF8C8-D642-4B4E-A350-215118023625}">
      <dgm:prSet/>
      <dgm:spPr/>
      <dgm:t>
        <a:bodyPr/>
        <a:lstStyle/>
        <a:p>
          <a:endParaRPr lang="en-US"/>
        </a:p>
      </dgm:t>
    </dgm:pt>
    <dgm:pt modelId="{DC3E4026-0EE4-4473-8DCD-3FBC6D750F5B}">
      <dgm:prSet phldrT="[Text]"/>
      <dgm:spPr/>
      <dgm:t>
        <a:bodyPr/>
        <a:lstStyle/>
        <a:p>
          <a:r>
            <a:rPr lang="en-US" dirty="0" smtClean="0"/>
            <a:t>Finite Automata</a:t>
          </a:r>
          <a:endParaRPr lang="en-US" dirty="0"/>
        </a:p>
      </dgm:t>
    </dgm:pt>
    <dgm:pt modelId="{C5E7E3B3-D5A8-461F-ACF9-3DC822F10F8A}" type="parTrans" cxnId="{B0E14135-869D-4A9A-9D9D-0D0549C51F31}">
      <dgm:prSet/>
      <dgm:spPr/>
      <dgm:t>
        <a:bodyPr/>
        <a:lstStyle/>
        <a:p>
          <a:endParaRPr lang="en-US"/>
        </a:p>
      </dgm:t>
    </dgm:pt>
    <dgm:pt modelId="{ABE8F80D-C71C-4000-864C-93A04A7753C2}" type="sibTrans" cxnId="{B0E14135-869D-4A9A-9D9D-0D0549C51F31}">
      <dgm:prSet/>
      <dgm:spPr/>
      <dgm:t>
        <a:bodyPr/>
        <a:lstStyle/>
        <a:p>
          <a:endParaRPr lang="en-US"/>
        </a:p>
      </dgm:t>
    </dgm:pt>
    <dgm:pt modelId="{6CC5D01C-0B71-4115-9860-175B664B32F5}" type="pres">
      <dgm:prSet presAssocID="{3565B6B4-C7E9-4FFA-BEA4-80AD5E4D6B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5FC2F07-A065-4503-868A-56B9023BC127}" type="pres">
      <dgm:prSet presAssocID="{7092346A-E9B8-438B-92C6-3C7D56E17BB0}" presName="hierRoot1" presStyleCnt="0">
        <dgm:presLayoutVars>
          <dgm:hierBranch val="init"/>
        </dgm:presLayoutVars>
      </dgm:prSet>
      <dgm:spPr/>
    </dgm:pt>
    <dgm:pt modelId="{07BF4FDE-89DF-4D09-BC1D-1917F611A67E}" type="pres">
      <dgm:prSet presAssocID="{7092346A-E9B8-438B-92C6-3C7D56E17BB0}" presName="rootComposite1" presStyleCnt="0"/>
      <dgm:spPr/>
    </dgm:pt>
    <dgm:pt modelId="{F7DD7639-FCC9-4267-BCC7-CF3354E61D58}" type="pres">
      <dgm:prSet presAssocID="{7092346A-E9B8-438B-92C6-3C7D56E17BB0}" presName="rootText1" presStyleLbl="node0" presStyleIdx="0" presStyleCnt="1" custScaleX="1415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3DF27A-F887-4184-AC6F-177569114C0E}" type="pres">
      <dgm:prSet presAssocID="{7092346A-E9B8-438B-92C6-3C7D56E17BB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5B46C53-7DF7-42D2-89F9-838CC8698676}" type="pres">
      <dgm:prSet presAssocID="{7092346A-E9B8-438B-92C6-3C7D56E17BB0}" presName="hierChild2" presStyleCnt="0"/>
      <dgm:spPr/>
    </dgm:pt>
    <dgm:pt modelId="{DF56199B-4590-452F-8D62-E341D6953606}" type="pres">
      <dgm:prSet presAssocID="{6F466624-7F3B-4C33-A292-0310734075F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DB5E538-4BBD-47A0-A9B4-D3BC40368144}" type="pres">
      <dgm:prSet presAssocID="{A386C14A-17ED-4E81-8867-8C2CB2488A8A}" presName="hierRoot2" presStyleCnt="0">
        <dgm:presLayoutVars>
          <dgm:hierBranch val="init"/>
        </dgm:presLayoutVars>
      </dgm:prSet>
      <dgm:spPr/>
    </dgm:pt>
    <dgm:pt modelId="{2C3F46C8-8143-4290-8A83-B41131AEF20A}" type="pres">
      <dgm:prSet presAssocID="{A386C14A-17ED-4E81-8867-8C2CB2488A8A}" presName="rootComposite" presStyleCnt="0"/>
      <dgm:spPr/>
    </dgm:pt>
    <dgm:pt modelId="{AA2EF3F8-C6E5-48DA-AEFA-0002CDB73A0C}" type="pres">
      <dgm:prSet presAssocID="{A386C14A-17ED-4E81-8867-8C2CB2488A8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17634-578A-4A22-9E64-1941D61C83A7}" type="pres">
      <dgm:prSet presAssocID="{A386C14A-17ED-4E81-8867-8C2CB2488A8A}" presName="rootConnector" presStyleLbl="node2" presStyleIdx="0" presStyleCnt="3"/>
      <dgm:spPr/>
      <dgm:t>
        <a:bodyPr/>
        <a:lstStyle/>
        <a:p>
          <a:endParaRPr lang="en-US"/>
        </a:p>
      </dgm:t>
    </dgm:pt>
    <dgm:pt modelId="{3CDEE178-87AB-4C48-A49B-2B8D06CAB2E1}" type="pres">
      <dgm:prSet presAssocID="{A386C14A-17ED-4E81-8867-8C2CB2488A8A}" presName="hierChild4" presStyleCnt="0"/>
      <dgm:spPr/>
    </dgm:pt>
    <dgm:pt modelId="{8EDEA747-C83A-4EAE-9D64-B3DF7793805A}" type="pres">
      <dgm:prSet presAssocID="{A386C14A-17ED-4E81-8867-8C2CB2488A8A}" presName="hierChild5" presStyleCnt="0"/>
      <dgm:spPr/>
    </dgm:pt>
    <dgm:pt modelId="{A2B8431A-8F5D-491A-9E4B-0A6004997316}" type="pres">
      <dgm:prSet presAssocID="{0DEA915C-EEA1-4950-B9E5-7653D335A79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2F75A19-B884-4DEB-BCE7-717E96A18979}" type="pres">
      <dgm:prSet presAssocID="{5CB52834-9BFB-49A6-A458-B6FB7498EF7A}" presName="hierRoot2" presStyleCnt="0">
        <dgm:presLayoutVars>
          <dgm:hierBranch val="init"/>
        </dgm:presLayoutVars>
      </dgm:prSet>
      <dgm:spPr/>
    </dgm:pt>
    <dgm:pt modelId="{FF90886D-8C0A-4E1D-9F31-85A7F8B28D7D}" type="pres">
      <dgm:prSet presAssocID="{5CB52834-9BFB-49A6-A458-B6FB7498EF7A}" presName="rootComposite" presStyleCnt="0"/>
      <dgm:spPr/>
    </dgm:pt>
    <dgm:pt modelId="{283E910C-3911-4D60-81E4-841311648480}" type="pres">
      <dgm:prSet presAssocID="{5CB52834-9BFB-49A6-A458-B6FB7498EF7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0B217F-F2AF-4160-8A0B-DC62C385A260}" type="pres">
      <dgm:prSet presAssocID="{5CB52834-9BFB-49A6-A458-B6FB7498EF7A}" presName="rootConnector" presStyleLbl="node2" presStyleIdx="1" presStyleCnt="3"/>
      <dgm:spPr/>
      <dgm:t>
        <a:bodyPr/>
        <a:lstStyle/>
        <a:p>
          <a:endParaRPr lang="en-US"/>
        </a:p>
      </dgm:t>
    </dgm:pt>
    <dgm:pt modelId="{BAFFEE11-ED46-49AB-851E-8B279949C70D}" type="pres">
      <dgm:prSet presAssocID="{5CB52834-9BFB-49A6-A458-B6FB7498EF7A}" presName="hierChild4" presStyleCnt="0"/>
      <dgm:spPr/>
    </dgm:pt>
    <dgm:pt modelId="{F59C5C2E-37B8-4D44-AD15-E63D8F5C36CB}" type="pres">
      <dgm:prSet presAssocID="{5CB52834-9BFB-49A6-A458-B6FB7498EF7A}" presName="hierChild5" presStyleCnt="0"/>
      <dgm:spPr/>
    </dgm:pt>
    <dgm:pt modelId="{D371CC14-9C08-41DB-AD53-DC6C3E75966F}" type="pres">
      <dgm:prSet presAssocID="{C5E7E3B3-D5A8-461F-ACF9-3DC822F10F8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494F4029-89EE-41FF-A874-C8946049DFF7}" type="pres">
      <dgm:prSet presAssocID="{DC3E4026-0EE4-4473-8DCD-3FBC6D750F5B}" presName="hierRoot2" presStyleCnt="0">
        <dgm:presLayoutVars>
          <dgm:hierBranch val="init"/>
        </dgm:presLayoutVars>
      </dgm:prSet>
      <dgm:spPr/>
    </dgm:pt>
    <dgm:pt modelId="{F5BA8C58-B6BA-4146-90C2-8E57FF78FE77}" type="pres">
      <dgm:prSet presAssocID="{DC3E4026-0EE4-4473-8DCD-3FBC6D750F5B}" presName="rootComposite" presStyleCnt="0"/>
      <dgm:spPr/>
    </dgm:pt>
    <dgm:pt modelId="{B388D904-4E74-4A14-82F0-8B5A34540C50}" type="pres">
      <dgm:prSet presAssocID="{DC3E4026-0EE4-4473-8DCD-3FBC6D750F5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FD4943-2372-4408-9FE4-1C9906356446}" type="pres">
      <dgm:prSet presAssocID="{DC3E4026-0EE4-4473-8DCD-3FBC6D750F5B}" presName="rootConnector" presStyleLbl="node2" presStyleIdx="2" presStyleCnt="3"/>
      <dgm:spPr/>
      <dgm:t>
        <a:bodyPr/>
        <a:lstStyle/>
        <a:p>
          <a:endParaRPr lang="en-US"/>
        </a:p>
      </dgm:t>
    </dgm:pt>
    <dgm:pt modelId="{F069687F-A9C9-44AB-872E-81B0850393CE}" type="pres">
      <dgm:prSet presAssocID="{DC3E4026-0EE4-4473-8DCD-3FBC6D750F5B}" presName="hierChild4" presStyleCnt="0"/>
      <dgm:spPr/>
    </dgm:pt>
    <dgm:pt modelId="{A9BDB6DB-9E52-45D2-87C8-A143295931AB}" type="pres">
      <dgm:prSet presAssocID="{DC3E4026-0EE4-4473-8DCD-3FBC6D750F5B}" presName="hierChild5" presStyleCnt="0"/>
      <dgm:spPr/>
    </dgm:pt>
    <dgm:pt modelId="{01477BCD-F68E-4D0B-A9F5-0176E04B7BEE}" type="pres">
      <dgm:prSet presAssocID="{7092346A-E9B8-438B-92C6-3C7D56E17BB0}" presName="hierChild3" presStyleCnt="0"/>
      <dgm:spPr/>
    </dgm:pt>
  </dgm:ptLst>
  <dgm:cxnLst>
    <dgm:cxn modelId="{6B7E296F-736A-4E8A-9825-280793D5890D}" type="presOf" srcId="{0DEA915C-EEA1-4950-B9E5-7653D335A796}" destId="{A2B8431A-8F5D-491A-9E4B-0A6004997316}" srcOrd="0" destOrd="0" presId="urn:microsoft.com/office/officeart/2005/8/layout/orgChart1"/>
    <dgm:cxn modelId="{BE420A3D-4C05-4A81-AB06-56152B2DC260}" type="presOf" srcId="{DC3E4026-0EE4-4473-8DCD-3FBC6D750F5B}" destId="{B388D904-4E74-4A14-82F0-8B5A34540C50}" srcOrd="0" destOrd="0" presId="urn:microsoft.com/office/officeart/2005/8/layout/orgChart1"/>
    <dgm:cxn modelId="{413E2521-5FEF-42A6-BC2C-06208B12B264}" type="presOf" srcId="{A386C14A-17ED-4E81-8867-8C2CB2488A8A}" destId="{0CF17634-578A-4A22-9E64-1941D61C83A7}" srcOrd="1" destOrd="0" presId="urn:microsoft.com/office/officeart/2005/8/layout/orgChart1"/>
    <dgm:cxn modelId="{92EF7D42-5E6E-4E95-A7E6-C24F572BD615}" type="presOf" srcId="{3565B6B4-C7E9-4FFA-BEA4-80AD5E4D6B26}" destId="{6CC5D01C-0B71-4115-9860-175B664B32F5}" srcOrd="0" destOrd="0" presId="urn:microsoft.com/office/officeart/2005/8/layout/orgChart1"/>
    <dgm:cxn modelId="{021B35BF-8043-47DD-A602-FD50F0142E35}" srcId="{3565B6B4-C7E9-4FFA-BEA4-80AD5E4D6B26}" destId="{7092346A-E9B8-438B-92C6-3C7D56E17BB0}" srcOrd="0" destOrd="0" parTransId="{377ECEF5-B908-473D-80B9-973C67EBF66E}" sibTransId="{027372E8-DD46-4A31-981A-276BDFE39162}"/>
    <dgm:cxn modelId="{B3274155-38CC-4397-92CB-6C6F4335F9A6}" srcId="{7092346A-E9B8-438B-92C6-3C7D56E17BB0}" destId="{A386C14A-17ED-4E81-8867-8C2CB2488A8A}" srcOrd="0" destOrd="0" parTransId="{6F466624-7F3B-4C33-A292-0310734075F1}" sibTransId="{5F557292-A35A-4AD6-AF0E-F987C2B19CB9}"/>
    <dgm:cxn modelId="{B0E14135-869D-4A9A-9D9D-0D0549C51F31}" srcId="{7092346A-E9B8-438B-92C6-3C7D56E17BB0}" destId="{DC3E4026-0EE4-4473-8DCD-3FBC6D750F5B}" srcOrd="2" destOrd="0" parTransId="{C5E7E3B3-D5A8-461F-ACF9-3DC822F10F8A}" sibTransId="{ABE8F80D-C71C-4000-864C-93A04A7753C2}"/>
    <dgm:cxn modelId="{CD0BBC5A-AEB3-4CA5-99C7-C72B9E973EE6}" type="presOf" srcId="{6F466624-7F3B-4C33-A292-0310734075F1}" destId="{DF56199B-4590-452F-8D62-E341D6953606}" srcOrd="0" destOrd="0" presId="urn:microsoft.com/office/officeart/2005/8/layout/orgChart1"/>
    <dgm:cxn modelId="{BCAD3A0B-0AD6-4FE3-BC0B-263C480289EC}" type="presOf" srcId="{7092346A-E9B8-438B-92C6-3C7D56E17BB0}" destId="{E53DF27A-F887-4184-AC6F-177569114C0E}" srcOrd="1" destOrd="0" presId="urn:microsoft.com/office/officeart/2005/8/layout/orgChart1"/>
    <dgm:cxn modelId="{3DBEF8C8-D642-4B4E-A350-215118023625}" srcId="{7092346A-E9B8-438B-92C6-3C7D56E17BB0}" destId="{5CB52834-9BFB-49A6-A458-B6FB7498EF7A}" srcOrd="1" destOrd="0" parTransId="{0DEA915C-EEA1-4950-B9E5-7653D335A796}" sibTransId="{A38088C9-D4B0-4E57-AE89-EB21726580DC}"/>
    <dgm:cxn modelId="{BA0B5D9B-F0BC-469B-90CE-B23D4433EDA6}" type="presOf" srcId="{5CB52834-9BFB-49A6-A458-B6FB7498EF7A}" destId="{283E910C-3911-4D60-81E4-841311648480}" srcOrd="0" destOrd="0" presId="urn:microsoft.com/office/officeart/2005/8/layout/orgChart1"/>
    <dgm:cxn modelId="{2AB2DC90-99C7-46BD-96C3-429F81D8761E}" type="presOf" srcId="{7092346A-E9B8-438B-92C6-3C7D56E17BB0}" destId="{F7DD7639-FCC9-4267-BCC7-CF3354E61D58}" srcOrd="0" destOrd="0" presId="urn:microsoft.com/office/officeart/2005/8/layout/orgChart1"/>
    <dgm:cxn modelId="{4D6F2B3F-90C8-4E1B-8DFF-7E25FC1264BF}" type="presOf" srcId="{5CB52834-9BFB-49A6-A458-B6FB7498EF7A}" destId="{F20B217F-F2AF-4160-8A0B-DC62C385A260}" srcOrd="1" destOrd="0" presId="urn:microsoft.com/office/officeart/2005/8/layout/orgChart1"/>
    <dgm:cxn modelId="{C3806651-2C39-4A21-AEBD-8EF5AFBD14F0}" type="presOf" srcId="{A386C14A-17ED-4E81-8867-8C2CB2488A8A}" destId="{AA2EF3F8-C6E5-48DA-AEFA-0002CDB73A0C}" srcOrd="0" destOrd="0" presId="urn:microsoft.com/office/officeart/2005/8/layout/orgChart1"/>
    <dgm:cxn modelId="{7C71CDB5-8053-4DA9-83A5-DDF6F43D15FF}" type="presOf" srcId="{C5E7E3B3-D5A8-461F-ACF9-3DC822F10F8A}" destId="{D371CC14-9C08-41DB-AD53-DC6C3E75966F}" srcOrd="0" destOrd="0" presId="urn:microsoft.com/office/officeart/2005/8/layout/orgChart1"/>
    <dgm:cxn modelId="{A4B5E9E6-4682-4A5A-9C10-54FE410CF804}" type="presOf" srcId="{DC3E4026-0EE4-4473-8DCD-3FBC6D750F5B}" destId="{09FD4943-2372-4408-9FE4-1C9906356446}" srcOrd="1" destOrd="0" presId="urn:microsoft.com/office/officeart/2005/8/layout/orgChart1"/>
    <dgm:cxn modelId="{C67F345D-6E46-4093-A036-AC50CC3F0DAF}" type="presParOf" srcId="{6CC5D01C-0B71-4115-9860-175B664B32F5}" destId="{35FC2F07-A065-4503-868A-56B9023BC127}" srcOrd="0" destOrd="0" presId="urn:microsoft.com/office/officeart/2005/8/layout/orgChart1"/>
    <dgm:cxn modelId="{B8BE6DD6-557D-4313-A620-C480B996BB09}" type="presParOf" srcId="{35FC2F07-A065-4503-868A-56B9023BC127}" destId="{07BF4FDE-89DF-4D09-BC1D-1917F611A67E}" srcOrd="0" destOrd="0" presId="urn:microsoft.com/office/officeart/2005/8/layout/orgChart1"/>
    <dgm:cxn modelId="{F9C3528A-DCE7-4253-ABFD-501B8D8B6ED8}" type="presParOf" srcId="{07BF4FDE-89DF-4D09-BC1D-1917F611A67E}" destId="{F7DD7639-FCC9-4267-BCC7-CF3354E61D58}" srcOrd="0" destOrd="0" presId="urn:microsoft.com/office/officeart/2005/8/layout/orgChart1"/>
    <dgm:cxn modelId="{324C122D-D496-40BE-A69D-5FE7E142E3E8}" type="presParOf" srcId="{07BF4FDE-89DF-4D09-BC1D-1917F611A67E}" destId="{E53DF27A-F887-4184-AC6F-177569114C0E}" srcOrd="1" destOrd="0" presId="urn:microsoft.com/office/officeart/2005/8/layout/orgChart1"/>
    <dgm:cxn modelId="{479465D1-C090-45E4-8F82-F722CC2392F3}" type="presParOf" srcId="{35FC2F07-A065-4503-868A-56B9023BC127}" destId="{A5B46C53-7DF7-42D2-89F9-838CC8698676}" srcOrd="1" destOrd="0" presId="urn:microsoft.com/office/officeart/2005/8/layout/orgChart1"/>
    <dgm:cxn modelId="{964413C6-0EC0-47EF-AA68-808276B545D2}" type="presParOf" srcId="{A5B46C53-7DF7-42D2-89F9-838CC8698676}" destId="{DF56199B-4590-452F-8D62-E341D6953606}" srcOrd="0" destOrd="0" presId="urn:microsoft.com/office/officeart/2005/8/layout/orgChart1"/>
    <dgm:cxn modelId="{9E6F1F00-DBEB-4152-8605-61434891AAA1}" type="presParOf" srcId="{A5B46C53-7DF7-42D2-89F9-838CC8698676}" destId="{ADB5E538-4BBD-47A0-A9B4-D3BC40368144}" srcOrd="1" destOrd="0" presId="urn:microsoft.com/office/officeart/2005/8/layout/orgChart1"/>
    <dgm:cxn modelId="{B558E016-AEB6-4D42-9DA4-F6F9B00565D3}" type="presParOf" srcId="{ADB5E538-4BBD-47A0-A9B4-D3BC40368144}" destId="{2C3F46C8-8143-4290-8A83-B41131AEF20A}" srcOrd="0" destOrd="0" presId="urn:microsoft.com/office/officeart/2005/8/layout/orgChart1"/>
    <dgm:cxn modelId="{89121357-A882-44C7-8952-F09FC463B8D8}" type="presParOf" srcId="{2C3F46C8-8143-4290-8A83-B41131AEF20A}" destId="{AA2EF3F8-C6E5-48DA-AEFA-0002CDB73A0C}" srcOrd="0" destOrd="0" presId="urn:microsoft.com/office/officeart/2005/8/layout/orgChart1"/>
    <dgm:cxn modelId="{B92E625A-4373-41E1-8341-91C046D76C21}" type="presParOf" srcId="{2C3F46C8-8143-4290-8A83-B41131AEF20A}" destId="{0CF17634-578A-4A22-9E64-1941D61C83A7}" srcOrd="1" destOrd="0" presId="urn:microsoft.com/office/officeart/2005/8/layout/orgChart1"/>
    <dgm:cxn modelId="{CFE89F98-32EB-4DA5-A125-B1DBB5CB44CB}" type="presParOf" srcId="{ADB5E538-4BBD-47A0-A9B4-D3BC40368144}" destId="{3CDEE178-87AB-4C48-A49B-2B8D06CAB2E1}" srcOrd="1" destOrd="0" presId="urn:microsoft.com/office/officeart/2005/8/layout/orgChart1"/>
    <dgm:cxn modelId="{CB4E47FF-91B4-4F0F-BD04-2987861F7646}" type="presParOf" srcId="{ADB5E538-4BBD-47A0-A9B4-D3BC40368144}" destId="{8EDEA747-C83A-4EAE-9D64-B3DF7793805A}" srcOrd="2" destOrd="0" presId="urn:microsoft.com/office/officeart/2005/8/layout/orgChart1"/>
    <dgm:cxn modelId="{3D1EAF5E-D5FB-4E1F-A0E3-957A130E3162}" type="presParOf" srcId="{A5B46C53-7DF7-42D2-89F9-838CC8698676}" destId="{A2B8431A-8F5D-491A-9E4B-0A6004997316}" srcOrd="2" destOrd="0" presId="urn:microsoft.com/office/officeart/2005/8/layout/orgChart1"/>
    <dgm:cxn modelId="{C7FAA036-F4CF-4563-93D2-F9F1D0E6D991}" type="presParOf" srcId="{A5B46C53-7DF7-42D2-89F9-838CC8698676}" destId="{12F75A19-B884-4DEB-BCE7-717E96A18979}" srcOrd="3" destOrd="0" presId="urn:microsoft.com/office/officeart/2005/8/layout/orgChart1"/>
    <dgm:cxn modelId="{06B748B9-12E6-46FD-A27F-B8283564A8F4}" type="presParOf" srcId="{12F75A19-B884-4DEB-BCE7-717E96A18979}" destId="{FF90886D-8C0A-4E1D-9F31-85A7F8B28D7D}" srcOrd="0" destOrd="0" presId="urn:microsoft.com/office/officeart/2005/8/layout/orgChart1"/>
    <dgm:cxn modelId="{5ED93163-2A5B-4F37-B6CE-F9A03B17C096}" type="presParOf" srcId="{FF90886D-8C0A-4E1D-9F31-85A7F8B28D7D}" destId="{283E910C-3911-4D60-81E4-841311648480}" srcOrd="0" destOrd="0" presId="urn:microsoft.com/office/officeart/2005/8/layout/orgChart1"/>
    <dgm:cxn modelId="{B94EFE16-C77B-4FD6-A64B-71ABAAAF8E4E}" type="presParOf" srcId="{FF90886D-8C0A-4E1D-9F31-85A7F8B28D7D}" destId="{F20B217F-F2AF-4160-8A0B-DC62C385A260}" srcOrd="1" destOrd="0" presId="urn:microsoft.com/office/officeart/2005/8/layout/orgChart1"/>
    <dgm:cxn modelId="{B995E010-33B4-43AC-912A-69A651AC820E}" type="presParOf" srcId="{12F75A19-B884-4DEB-BCE7-717E96A18979}" destId="{BAFFEE11-ED46-49AB-851E-8B279949C70D}" srcOrd="1" destOrd="0" presId="urn:microsoft.com/office/officeart/2005/8/layout/orgChart1"/>
    <dgm:cxn modelId="{094BF830-AE74-4ACB-AC3F-45BB91F058EF}" type="presParOf" srcId="{12F75A19-B884-4DEB-BCE7-717E96A18979}" destId="{F59C5C2E-37B8-4D44-AD15-E63D8F5C36CB}" srcOrd="2" destOrd="0" presId="urn:microsoft.com/office/officeart/2005/8/layout/orgChart1"/>
    <dgm:cxn modelId="{8BAB9E33-8A6A-464E-94E4-4FAD782512B6}" type="presParOf" srcId="{A5B46C53-7DF7-42D2-89F9-838CC8698676}" destId="{D371CC14-9C08-41DB-AD53-DC6C3E75966F}" srcOrd="4" destOrd="0" presId="urn:microsoft.com/office/officeart/2005/8/layout/orgChart1"/>
    <dgm:cxn modelId="{F9FB5393-FE17-4034-B773-351D5259A81E}" type="presParOf" srcId="{A5B46C53-7DF7-42D2-89F9-838CC8698676}" destId="{494F4029-89EE-41FF-A874-C8946049DFF7}" srcOrd="5" destOrd="0" presId="urn:microsoft.com/office/officeart/2005/8/layout/orgChart1"/>
    <dgm:cxn modelId="{6DEEF3B5-57F3-4714-85A2-FB89FFAAD090}" type="presParOf" srcId="{494F4029-89EE-41FF-A874-C8946049DFF7}" destId="{F5BA8C58-B6BA-4146-90C2-8E57FF78FE77}" srcOrd="0" destOrd="0" presId="urn:microsoft.com/office/officeart/2005/8/layout/orgChart1"/>
    <dgm:cxn modelId="{5CE25D7C-7F69-426D-B285-A5C4594CA791}" type="presParOf" srcId="{F5BA8C58-B6BA-4146-90C2-8E57FF78FE77}" destId="{B388D904-4E74-4A14-82F0-8B5A34540C50}" srcOrd="0" destOrd="0" presId="urn:microsoft.com/office/officeart/2005/8/layout/orgChart1"/>
    <dgm:cxn modelId="{8EFC78E5-E9AB-4EEB-98E1-340E754636EF}" type="presParOf" srcId="{F5BA8C58-B6BA-4146-90C2-8E57FF78FE77}" destId="{09FD4943-2372-4408-9FE4-1C9906356446}" srcOrd="1" destOrd="0" presId="urn:microsoft.com/office/officeart/2005/8/layout/orgChart1"/>
    <dgm:cxn modelId="{9D48CAC2-5810-4DCD-917F-024B8A92DDE9}" type="presParOf" srcId="{494F4029-89EE-41FF-A874-C8946049DFF7}" destId="{F069687F-A9C9-44AB-872E-81B0850393CE}" srcOrd="1" destOrd="0" presId="urn:microsoft.com/office/officeart/2005/8/layout/orgChart1"/>
    <dgm:cxn modelId="{9A05435C-29BC-46EA-86E9-4135BDBC7DA6}" type="presParOf" srcId="{494F4029-89EE-41FF-A874-C8946049DFF7}" destId="{A9BDB6DB-9E52-45D2-87C8-A143295931AB}" srcOrd="2" destOrd="0" presId="urn:microsoft.com/office/officeart/2005/8/layout/orgChart1"/>
    <dgm:cxn modelId="{179C6E13-6ABE-428C-ACC8-E8B17F24F4DB}" type="presParOf" srcId="{35FC2F07-A065-4503-868A-56B9023BC127}" destId="{01477BCD-F68E-4D0B-A9F5-0176E04B7B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14BA01-E3EE-4C9D-A945-F1DDF3078CC6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063AC5-C03A-49C8-925B-A79337AB1E93}">
      <dgm:prSet phldrT="[Text]"/>
      <dgm:spPr/>
      <dgm:t>
        <a:bodyPr/>
        <a:lstStyle/>
        <a:p>
          <a:r>
            <a:rPr lang="en-US" dirty="0" smtClean="0"/>
            <a:t>NFA</a:t>
          </a:r>
          <a:endParaRPr lang="en-US" dirty="0"/>
        </a:p>
      </dgm:t>
    </dgm:pt>
    <dgm:pt modelId="{D0BFE755-B037-4504-9D6A-4356D19E8CD8}" type="parTrans" cxnId="{E221E0B1-09D9-4E7F-BEDB-D00681F5CB6E}">
      <dgm:prSet/>
      <dgm:spPr/>
      <dgm:t>
        <a:bodyPr/>
        <a:lstStyle/>
        <a:p>
          <a:endParaRPr lang="en-US"/>
        </a:p>
      </dgm:t>
    </dgm:pt>
    <dgm:pt modelId="{A0A81B98-D726-4CE9-9A18-D0A4528967F9}" type="sibTrans" cxnId="{E221E0B1-09D9-4E7F-BEDB-D00681F5CB6E}">
      <dgm:prSet/>
      <dgm:spPr/>
      <dgm:t>
        <a:bodyPr/>
        <a:lstStyle/>
        <a:p>
          <a:endParaRPr lang="en-US"/>
        </a:p>
      </dgm:t>
    </dgm:pt>
    <dgm:pt modelId="{210990C0-09E1-42C8-9FF9-7E9657CF274D}">
      <dgm:prSet phldrT="[Text]"/>
      <dgm:spPr/>
      <dgm:t>
        <a:bodyPr/>
        <a:lstStyle/>
        <a:p>
          <a:r>
            <a:rPr lang="en-US" dirty="0" smtClean="0"/>
            <a:t>Non Deterministic Finite Automata </a:t>
          </a:r>
          <a:endParaRPr lang="en-US" dirty="0"/>
        </a:p>
      </dgm:t>
    </dgm:pt>
    <dgm:pt modelId="{2810D218-16DA-4D1A-AC0F-DA2B6BFC4E58}" type="parTrans" cxnId="{585C35C0-1ADC-412B-8204-5125734E96D1}">
      <dgm:prSet/>
      <dgm:spPr/>
      <dgm:t>
        <a:bodyPr/>
        <a:lstStyle/>
        <a:p>
          <a:endParaRPr lang="en-US"/>
        </a:p>
      </dgm:t>
    </dgm:pt>
    <dgm:pt modelId="{15FE817E-F372-4153-BA93-07E37729427F}" type="sibTrans" cxnId="{585C35C0-1ADC-412B-8204-5125734E96D1}">
      <dgm:prSet/>
      <dgm:spPr/>
      <dgm:t>
        <a:bodyPr/>
        <a:lstStyle/>
        <a:p>
          <a:endParaRPr lang="en-US"/>
        </a:p>
      </dgm:t>
    </dgm:pt>
    <dgm:pt modelId="{2FD5F692-1162-4D40-95A0-52700960F208}">
      <dgm:prSet phldrT="[Text]"/>
      <dgm:spPr/>
      <dgm:t>
        <a:bodyPr/>
        <a:lstStyle/>
        <a:p>
          <a:r>
            <a:rPr lang="en-US" dirty="0" smtClean="0"/>
            <a:t>DFA</a:t>
          </a:r>
          <a:endParaRPr lang="en-US" dirty="0"/>
        </a:p>
      </dgm:t>
    </dgm:pt>
    <dgm:pt modelId="{387B7D5E-CDB9-411F-A077-02C052A9A1AE}" type="parTrans" cxnId="{1CA46F18-557E-48D6-8BF8-3B63E14A7435}">
      <dgm:prSet/>
      <dgm:spPr/>
      <dgm:t>
        <a:bodyPr/>
        <a:lstStyle/>
        <a:p>
          <a:endParaRPr lang="en-US"/>
        </a:p>
      </dgm:t>
    </dgm:pt>
    <dgm:pt modelId="{CFF4E0B4-6D2B-4239-A875-AF52B77D4456}" type="sibTrans" cxnId="{1CA46F18-557E-48D6-8BF8-3B63E14A7435}">
      <dgm:prSet/>
      <dgm:spPr/>
      <dgm:t>
        <a:bodyPr/>
        <a:lstStyle/>
        <a:p>
          <a:endParaRPr lang="en-US"/>
        </a:p>
      </dgm:t>
    </dgm:pt>
    <dgm:pt modelId="{37081405-F45B-40A3-8B21-92D4D2DDEE76}">
      <dgm:prSet phldrT="[Text]"/>
      <dgm:spPr/>
      <dgm:t>
        <a:bodyPr/>
        <a:lstStyle/>
        <a:p>
          <a:r>
            <a:rPr lang="en-US" dirty="0" smtClean="0"/>
            <a:t>Deterministic Finite Automata </a:t>
          </a:r>
          <a:endParaRPr lang="en-US" dirty="0"/>
        </a:p>
      </dgm:t>
    </dgm:pt>
    <dgm:pt modelId="{56B1DAC5-5B96-4F69-8A19-E4ADC1BA9649}" type="parTrans" cxnId="{0CE4A218-6878-4EA6-A2D5-0594C7AF3061}">
      <dgm:prSet/>
      <dgm:spPr/>
      <dgm:t>
        <a:bodyPr/>
        <a:lstStyle/>
        <a:p>
          <a:endParaRPr lang="en-US"/>
        </a:p>
      </dgm:t>
    </dgm:pt>
    <dgm:pt modelId="{74BBDBF8-79DC-475C-98C4-0F6F8AA0F952}" type="sibTrans" cxnId="{0CE4A218-6878-4EA6-A2D5-0594C7AF3061}">
      <dgm:prSet/>
      <dgm:spPr/>
      <dgm:t>
        <a:bodyPr/>
        <a:lstStyle/>
        <a:p>
          <a:endParaRPr lang="en-US"/>
        </a:p>
      </dgm:t>
    </dgm:pt>
    <dgm:pt modelId="{64204E8F-B970-4E3E-AA73-74F72929805D}" type="pres">
      <dgm:prSet presAssocID="{5B14BA01-E3EE-4C9D-A945-F1DDF3078CC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9076C33-FA61-4F24-B630-5E59B82E0B0C}" type="pres">
      <dgm:prSet presAssocID="{37063AC5-C03A-49C8-925B-A79337AB1E93}" presName="linNode" presStyleCnt="0"/>
      <dgm:spPr/>
    </dgm:pt>
    <dgm:pt modelId="{96152E31-631A-4C5D-AFEB-AE40D5A4FA5A}" type="pres">
      <dgm:prSet presAssocID="{37063AC5-C03A-49C8-925B-A79337AB1E93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4DB07-11F2-46A0-84C5-E92E363F08D6}" type="pres">
      <dgm:prSet presAssocID="{37063AC5-C03A-49C8-925B-A79337AB1E93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4BD70-588F-4334-901D-CC4356ADF333}" type="pres">
      <dgm:prSet presAssocID="{A0A81B98-D726-4CE9-9A18-D0A4528967F9}" presName="spacing" presStyleCnt="0"/>
      <dgm:spPr/>
    </dgm:pt>
    <dgm:pt modelId="{F3FCCF3C-F1BA-4ABF-A254-E4105C3775BA}" type="pres">
      <dgm:prSet presAssocID="{2FD5F692-1162-4D40-95A0-52700960F208}" presName="linNode" presStyleCnt="0"/>
      <dgm:spPr/>
    </dgm:pt>
    <dgm:pt modelId="{0D22B10E-2341-4952-8F28-E37AE18B931C}" type="pres">
      <dgm:prSet presAssocID="{2FD5F692-1162-4D40-95A0-52700960F208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17E0F-576D-4F17-9D9C-4E7557B00C59}" type="pres">
      <dgm:prSet presAssocID="{2FD5F692-1162-4D40-95A0-52700960F208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E4A218-6878-4EA6-A2D5-0594C7AF3061}" srcId="{2FD5F692-1162-4D40-95A0-52700960F208}" destId="{37081405-F45B-40A3-8B21-92D4D2DDEE76}" srcOrd="0" destOrd="0" parTransId="{56B1DAC5-5B96-4F69-8A19-E4ADC1BA9649}" sibTransId="{74BBDBF8-79DC-475C-98C4-0F6F8AA0F952}"/>
    <dgm:cxn modelId="{2CA8C4A6-9BEB-42D7-B09A-361CF0055FB2}" type="presOf" srcId="{5B14BA01-E3EE-4C9D-A945-F1DDF3078CC6}" destId="{64204E8F-B970-4E3E-AA73-74F72929805D}" srcOrd="0" destOrd="0" presId="urn:microsoft.com/office/officeart/2005/8/layout/vList6"/>
    <dgm:cxn modelId="{585C35C0-1ADC-412B-8204-5125734E96D1}" srcId="{37063AC5-C03A-49C8-925B-A79337AB1E93}" destId="{210990C0-09E1-42C8-9FF9-7E9657CF274D}" srcOrd="0" destOrd="0" parTransId="{2810D218-16DA-4D1A-AC0F-DA2B6BFC4E58}" sibTransId="{15FE817E-F372-4153-BA93-07E37729427F}"/>
    <dgm:cxn modelId="{2FE5FD94-CE22-44C9-9B0D-24ECB3262EEB}" type="presOf" srcId="{37081405-F45B-40A3-8B21-92D4D2DDEE76}" destId="{16117E0F-576D-4F17-9D9C-4E7557B00C59}" srcOrd="0" destOrd="0" presId="urn:microsoft.com/office/officeart/2005/8/layout/vList6"/>
    <dgm:cxn modelId="{598399F6-BF02-47A1-94DE-F86BA7B14756}" type="presOf" srcId="{37063AC5-C03A-49C8-925B-A79337AB1E93}" destId="{96152E31-631A-4C5D-AFEB-AE40D5A4FA5A}" srcOrd="0" destOrd="0" presId="urn:microsoft.com/office/officeart/2005/8/layout/vList6"/>
    <dgm:cxn modelId="{4E44AC44-43C5-49A7-98AD-FDD316FC6DCD}" type="presOf" srcId="{210990C0-09E1-42C8-9FF9-7E9657CF274D}" destId="{3A64DB07-11F2-46A0-84C5-E92E363F08D6}" srcOrd="0" destOrd="0" presId="urn:microsoft.com/office/officeart/2005/8/layout/vList6"/>
    <dgm:cxn modelId="{1CA46F18-557E-48D6-8BF8-3B63E14A7435}" srcId="{5B14BA01-E3EE-4C9D-A945-F1DDF3078CC6}" destId="{2FD5F692-1162-4D40-95A0-52700960F208}" srcOrd="1" destOrd="0" parTransId="{387B7D5E-CDB9-411F-A077-02C052A9A1AE}" sibTransId="{CFF4E0B4-6D2B-4239-A875-AF52B77D4456}"/>
    <dgm:cxn modelId="{9484EE28-44B8-4135-B9C6-B2AB6AC9130E}" type="presOf" srcId="{2FD5F692-1162-4D40-95A0-52700960F208}" destId="{0D22B10E-2341-4952-8F28-E37AE18B931C}" srcOrd="0" destOrd="0" presId="urn:microsoft.com/office/officeart/2005/8/layout/vList6"/>
    <dgm:cxn modelId="{E221E0B1-09D9-4E7F-BEDB-D00681F5CB6E}" srcId="{5B14BA01-E3EE-4C9D-A945-F1DDF3078CC6}" destId="{37063AC5-C03A-49C8-925B-A79337AB1E93}" srcOrd="0" destOrd="0" parTransId="{D0BFE755-B037-4504-9D6A-4356D19E8CD8}" sibTransId="{A0A81B98-D726-4CE9-9A18-D0A4528967F9}"/>
    <dgm:cxn modelId="{6197E704-7A4A-4823-AE2A-4B11431CE504}" type="presParOf" srcId="{64204E8F-B970-4E3E-AA73-74F72929805D}" destId="{A9076C33-FA61-4F24-B630-5E59B82E0B0C}" srcOrd="0" destOrd="0" presId="urn:microsoft.com/office/officeart/2005/8/layout/vList6"/>
    <dgm:cxn modelId="{8860E0FF-14DC-4B88-8A1E-6592D3E9BFBB}" type="presParOf" srcId="{A9076C33-FA61-4F24-B630-5E59B82E0B0C}" destId="{96152E31-631A-4C5D-AFEB-AE40D5A4FA5A}" srcOrd="0" destOrd="0" presId="urn:microsoft.com/office/officeart/2005/8/layout/vList6"/>
    <dgm:cxn modelId="{97233252-F183-4097-A268-DF645D2BD57B}" type="presParOf" srcId="{A9076C33-FA61-4F24-B630-5E59B82E0B0C}" destId="{3A64DB07-11F2-46A0-84C5-E92E363F08D6}" srcOrd="1" destOrd="0" presId="urn:microsoft.com/office/officeart/2005/8/layout/vList6"/>
    <dgm:cxn modelId="{0531C34D-F64E-453B-B962-7DCF4F920518}" type="presParOf" srcId="{64204E8F-B970-4E3E-AA73-74F72929805D}" destId="{DE24BD70-588F-4334-901D-CC4356ADF333}" srcOrd="1" destOrd="0" presId="urn:microsoft.com/office/officeart/2005/8/layout/vList6"/>
    <dgm:cxn modelId="{D408C9F1-49A0-490D-9C01-286C11AE7790}" type="presParOf" srcId="{64204E8F-B970-4E3E-AA73-74F72929805D}" destId="{F3FCCF3C-F1BA-4ABF-A254-E4105C3775BA}" srcOrd="2" destOrd="0" presId="urn:microsoft.com/office/officeart/2005/8/layout/vList6"/>
    <dgm:cxn modelId="{6E745E31-05E1-436C-B7FA-8E0CF457D50E}" type="presParOf" srcId="{F3FCCF3C-F1BA-4ABF-A254-E4105C3775BA}" destId="{0D22B10E-2341-4952-8F28-E37AE18B931C}" srcOrd="0" destOrd="0" presId="urn:microsoft.com/office/officeart/2005/8/layout/vList6"/>
    <dgm:cxn modelId="{F3152504-70AF-4B9D-B2E7-19C98B8FEACD}" type="presParOf" srcId="{F3FCCF3C-F1BA-4ABF-A254-E4105C3775BA}" destId="{16117E0F-576D-4F17-9D9C-4E7557B00C5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44DD2-506F-4C4F-875C-8BF53F8C5CD8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EE5F874-56D2-4A70-A5E5-43DB837E1E96}">
      <dgm:prSet phldrT="[Text]"/>
      <dgm:spPr>
        <a:solidFill>
          <a:srgbClr val="00B050"/>
        </a:solidFill>
      </dgm:spPr>
      <dgm:t>
        <a:bodyPr/>
        <a:lstStyle/>
        <a:p>
          <a:r>
            <a:rPr lang="en-US" smtClean="0"/>
            <a:t>NFA</a:t>
          </a:r>
          <a:endParaRPr lang="en-US" dirty="0"/>
        </a:p>
      </dgm:t>
    </dgm:pt>
    <dgm:pt modelId="{1A8EC4D6-141E-48F5-9943-AED387E75132}" type="parTrans" cxnId="{6125F52C-FFC2-4E13-A9AC-E8A2F296EA3C}">
      <dgm:prSet/>
      <dgm:spPr/>
      <dgm:t>
        <a:bodyPr/>
        <a:lstStyle/>
        <a:p>
          <a:endParaRPr lang="en-US"/>
        </a:p>
      </dgm:t>
    </dgm:pt>
    <dgm:pt modelId="{439E6683-A1EF-4721-B1B6-0CAB8E9D13B2}" type="sibTrans" cxnId="{6125F52C-FFC2-4E13-A9AC-E8A2F296EA3C}">
      <dgm:prSet/>
      <dgm:spPr/>
      <dgm:t>
        <a:bodyPr/>
        <a:lstStyle/>
        <a:p>
          <a:endParaRPr lang="en-US"/>
        </a:p>
      </dgm:t>
    </dgm:pt>
    <dgm:pt modelId="{94839231-A8F5-4C16-A5BB-443020964E9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DFA</a:t>
          </a:r>
          <a:endParaRPr lang="en-US" dirty="0"/>
        </a:p>
      </dgm:t>
    </dgm:pt>
    <dgm:pt modelId="{6AD2B588-E44A-439D-80EA-1164AA0C60D5}" type="parTrans" cxnId="{8A37CBA0-9989-41C1-85B3-213D8364C26E}">
      <dgm:prSet/>
      <dgm:spPr/>
      <dgm:t>
        <a:bodyPr/>
        <a:lstStyle/>
        <a:p>
          <a:endParaRPr lang="en-US"/>
        </a:p>
      </dgm:t>
    </dgm:pt>
    <dgm:pt modelId="{3DEE8640-B9F2-496B-818D-7CAC5963B759}" type="sibTrans" cxnId="{8A37CBA0-9989-41C1-85B3-213D8364C26E}">
      <dgm:prSet/>
      <dgm:spPr/>
      <dgm:t>
        <a:bodyPr/>
        <a:lstStyle/>
        <a:p>
          <a:endParaRPr lang="en-US"/>
        </a:p>
      </dgm:t>
    </dgm:pt>
    <dgm:pt modelId="{E5F074CD-8064-4DCE-9BDD-0CD6DE3CC69B}" type="pres">
      <dgm:prSet presAssocID="{BB144DD2-506F-4C4F-875C-8BF53F8C5C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ABE42-9093-4DF1-B0D9-5BBEC5D26391}" type="pres">
      <dgm:prSet presAssocID="{BEE5F874-56D2-4A70-A5E5-43DB837E1E96}" presName="parentText" presStyleLbl="node1" presStyleIdx="0" presStyleCnt="2" custLinFactNeighborX="-370" custLinFactNeighborY="-129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B9D44-243E-42BD-BD5B-CF4323ED492B}" type="pres">
      <dgm:prSet presAssocID="{439E6683-A1EF-4721-B1B6-0CAB8E9D13B2}" presName="spacer" presStyleCnt="0"/>
      <dgm:spPr/>
    </dgm:pt>
    <dgm:pt modelId="{21FCA0D9-DD9F-4405-B0CC-F69796C96D11}" type="pres">
      <dgm:prSet presAssocID="{94839231-A8F5-4C16-A5BB-443020964E9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FED1FE-597B-4660-BD4A-E66040B3884E}" type="presOf" srcId="{94839231-A8F5-4C16-A5BB-443020964E92}" destId="{21FCA0D9-DD9F-4405-B0CC-F69796C96D11}" srcOrd="0" destOrd="0" presId="urn:microsoft.com/office/officeart/2005/8/layout/vList2"/>
    <dgm:cxn modelId="{8A37CBA0-9989-41C1-85B3-213D8364C26E}" srcId="{BB144DD2-506F-4C4F-875C-8BF53F8C5CD8}" destId="{94839231-A8F5-4C16-A5BB-443020964E92}" srcOrd="1" destOrd="0" parTransId="{6AD2B588-E44A-439D-80EA-1164AA0C60D5}" sibTransId="{3DEE8640-B9F2-496B-818D-7CAC5963B759}"/>
    <dgm:cxn modelId="{AB037128-C428-4E80-8F42-1F18E3440465}" type="presOf" srcId="{BEE5F874-56D2-4A70-A5E5-43DB837E1E96}" destId="{C2AABE42-9093-4DF1-B0D9-5BBEC5D26391}" srcOrd="0" destOrd="0" presId="urn:microsoft.com/office/officeart/2005/8/layout/vList2"/>
    <dgm:cxn modelId="{6125F52C-FFC2-4E13-A9AC-E8A2F296EA3C}" srcId="{BB144DD2-506F-4C4F-875C-8BF53F8C5CD8}" destId="{BEE5F874-56D2-4A70-A5E5-43DB837E1E96}" srcOrd="0" destOrd="0" parTransId="{1A8EC4D6-141E-48F5-9943-AED387E75132}" sibTransId="{439E6683-A1EF-4721-B1B6-0CAB8E9D13B2}"/>
    <dgm:cxn modelId="{890E80FC-3088-43D0-ABC4-C14BCC4FC0DE}" type="presOf" srcId="{BB144DD2-506F-4C4F-875C-8BF53F8C5CD8}" destId="{E5F074CD-8064-4DCE-9BDD-0CD6DE3CC69B}" srcOrd="0" destOrd="0" presId="urn:microsoft.com/office/officeart/2005/8/layout/vList2"/>
    <dgm:cxn modelId="{EF91FCBE-2315-4FD0-B326-CAF98540D525}" type="presParOf" srcId="{E5F074CD-8064-4DCE-9BDD-0CD6DE3CC69B}" destId="{C2AABE42-9093-4DF1-B0D9-5BBEC5D26391}" srcOrd="0" destOrd="0" presId="urn:microsoft.com/office/officeart/2005/8/layout/vList2"/>
    <dgm:cxn modelId="{117ACA08-62DA-4216-B700-D9404855E36E}" type="presParOf" srcId="{E5F074CD-8064-4DCE-9BDD-0CD6DE3CC69B}" destId="{B4DB9D44-243E-42BD-BD5B-CF4323ED492B}" srcOrd="1" destOrd="0" presId="urn:microsoft.com/office/officeart/2005/8/layout/vList2"/>
    <dgm:cxn modelId="{1CCD975A-EA2B-4CBC-812F-B5EE7C4F9E7F}" type="presParOf" srcId="{E5F074CD-8064-4DCE-9BDD-0CD6DE3CC69B}" destId="{21FCA0D9-DD9F-4405-B0CC-F69796C96D1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1CC14-9C08-41DB-AD53-DC6C3E75966F}">
      <dsp:nvSpPr>
        <dsp:cNvPr id="0" name=""/>
        <dsp:cNvSpPr/>
      </dsp:nvSpPr>
      <dsp:spPr>
        <a:xfrm>
          <a:off x="4412456" y="1437246"/>
          <a:ext cx="3121845" cy="541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03"/>
              </a:lnTo>
              <a:lnTo>
                <a:pt x="3121845" y="270903"/>
              </a:lnTo>
              <a:lnTo>
                <a:pt x="3121845" y="541807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8431A-8F5D-491A-9E4B-0A6004997316}">
      <dsp:nvSpPr>
        <dsp:cNvPr id="0" name=""/>
        <dsp:cNvSpPr/>
      </dsp:nvSpPr>
      <dsp:spPr>
        <a:xfrm>
          <a:off x="4366736" y="1437246"/>
          <a:ext cx="91440" cy="5418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1807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6199B-4590-452F-8D62-E341D6953606}">
      <dsp:nvSpPr>
        <dsp:cNvPr id="0" name=""/>
        <dsp:cNvSpPr/>
      </dsp:nvSpPr>
      <dsp:spPr>
        <a:xfrm>
          <a:off x="1290611" y="1437246"/>
          <a:ext cx="3121845" cy="541807"/>
        </a:xfrm>
        <a:custGeom>
          <a:avLst/>
          <a:gdLst/>
          <a:ahLst/>
          <a:cxnLst/>
          <a:rect l="0" t="0" r="0" b="0"/>
          <a:pathLst>
            <a:path>
              <a:moveTo>
                <a:pt x="3121845" y="0"/>
              </a:moveTo>
              <a:lnTo>
                <a:pt x="3121845" y="270903"/>
              </a:lnTo>
              <a:lnTo>
                <a:pt x="0" y="270903"/>
              </a:lnTo>
              <a:lnTo>
                <a:pt x="0" y="541807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D7639-FCC9-4267-BCC7-CF3354E61D58}">
      <dsp:nvSpPr>
        <dsp:cNvPr id="0" name=""/>
        <dsp:cNvSpPr/>
      </dsp:nvSpPr>
      <dsp:spPr>
        <a:xfrm>
          <a:off x="2586963" y="147227"/>
          <a:ext cx="3650985" cy="1290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Languages </a:t>
          </a:r>
          <a:endParaRPr lang="en-US" sz="3700" kern="1200" dirty="0"/>
        </a:p>
      </dsp:txBody>
      <dsp:txXfrm>
        <a:off x="2586963" y="147227"/>
        <a:ext cx="3650985" cy="1290018"/>
      </dsp:txXfrm>
    </dsp:sp>
    <dsp:sp modelId="{AA2EF3F8-C6E5-48DA-AEFA-0002CDB73A0C}">
      <dsp:nvSpPr>
        <dsp:cNvPr id="0" name=""/>
        <dsp:cNvSpPr/>
      </dsp:nvSpPr>
      <dsp:spPr>
        <a:xfrm>
          <a:off x="592" y="1979053"/>
          <a:ext cx="2580037" cy="12900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Descriptive Method</a:t>
          </a:r>
          <a:endParaRPr lang="en-US" sz="3700" kern="1200" dirty="0"/>
        </a:p>
      </dsp:txBody>
      <dsp:txXfrm>
        <a:off x="592" y="1979053"/>
        <a:ext cx="2580037" cy="1290018"/>
      </dsp:txXfrm>
    </dsp:sp>
    <dsp:sp modelId="{283E910C-3911-4D60-81E4-841311648480}">
      <dsp:nvSpPr>
        <dsp:cNvPr id="0" name=""/>
        <dsp:cNvSpPr/>
      </dsp:nvSpPr>
      <dsp:spPr>
        <a:xfrm>
          <a:off x="3122437" y="1979053"/>
          <a:ext cx="2580037" cy="12900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Regular Expression</a:t>
          </a:r>
          <a:endParaRPr lang="en-US" sz="3700" kern="1200" dirty="0"/>
        </a:p>
      </dsp:txBody>
      <dsp:txXfrm>
        <a:off x="3122437" y="1979053"/>
        <a:ext cx="2580037" cy="1290018"/>
      </dsp:txXfrm>
    </dsp:sp>
    <dsp:sp modelId="{B388D904-4E74-4A14-82F0-8B5A34540C50}">
      <dsp:nvSpPr>
        <dsp:cNvPr id="0" name=""/>
        <dsp:cNvSpPr/>
      </dsp:nvSpPr>
      <dsp:spPr>
        <a:xfrm>
          <a:off x="6244283" y="1979053"/>
          <a:ext cx="2580037" cy="12900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Finite Automata</a:t>
          </a:r>
          <a:endParaRPr lang="en-US" sz="3700" kern="1200" dirty="0"/>
        </a:p>
      </dsp:txBody>
      <dsp:txXfrm>
        <a:off x="6244283" y="1979053"/>
        <a:ext cx="2580037" cy="1290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Bilal </a:t>
            </a:r>
            <a:r>
              <a:rPr lang="en-US" dirty="0" err="1" smtClean="0"/>
              <a:t>hussain</a:t>
            </a:r>
            <a:endParaRPr lang="en-US" dirty="0" smtClean="0"/>
          </a:p>
          <a:p>
            <a:r>
              <a:rPr lang="en-US" dirty="0" smtClean="0"/>
              <a:t>Visiting Lecturer , UCC GCU Faisalabad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02677" y="4105588"/>
            <a:ext cx="772733" cy="785611"/>
            <a:chOff x="5567783" y="3348507"/>
            <a:chExt cx="772733" cy="785611"/>
          </a:xfrm>
        </p:grpSpPr>
        <p:sp>
          <p:nvSpPr>
            <p:cNvPr id="5" name="Flowchart: Connector 4"/>
            <p:cNvSpPr/>
            <p:nvPr/>
          </p:nvSpPr>
          <p:spPr>
            <a:xfrm>
              <a:off x="5567783" y="3348507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799604" y="3734874"/>
              <a:ext cx="360609" cy="128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275409" y="4105588"/>
            <a:ext cx="4267433" cy="405686"/>
            <a:chOff x="3391320" y="4311650"/>
            <a:chExt cx="1747350" cy="40568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391320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23235" y="431165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42843" y="4118468"/>
            <a:ext cx="772733" cy="785611"/>
            <a:chOff x="6559787" y="4614462"/>
            <a:chExt cx="772733" cy="785611"/>
          </a:xfrm>
        </p:grpSpPr>
        <p:grpSp>
          <p:nvGrpSpPr>
            <p:cNvPr id="19" name="Group 18"/>
            <p:cNvGrpSpPr/>
            <p:nvPr/>
          </p:nvGrpSpPr>
          <p:grpSpPr>
            <a:xfrm>
              <a:off x="6559787" y="4614462"/>
              <a:ext cx="772733" cy="785611"/>
              <a:chOff x="5537914" y="3451537"/>
              <a:chExt cx="772733" cy="785611"/>
            </a:xfrm>
          </p:grpSpPr>
          <p:sp>
            <p:nvSpPr>
              <p:cNvPr id="21" name="Flowchart: Connector 20"/>
              <p:cNvSpPr/>
              <p:nvPr/>
            </p:nvSpPr>
            <p:spPr>
              <a:xfrm>
                <a:off x="5537914" y="3451537"/>
                <a:ext cx="772733" cy="785611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769735" y="3837904"/>
                <a:ext cx="360609" cy="128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971912" y="4833403"/>
              <a:ext cx="0" cy="3348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095107" y="4880607"/>
            <a:ext cx="1970398" cy="933131"/>
            <a:chOff x="3211017" y="5086669"/>
            <a:chExt cx="1970398" cy="93313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211017" y="5086669"/>
              <a:ext cx="1970398" cy="9331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25336" y="5231745"/>
              <a:ext cx="3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0" name="Flowchart: Connector 29"/>
          <p:cNvSpPr/>
          <p:nvPr/>
        </p:nvSpPr>
        <p:spPr>
          <a:xfrm>
            <a:off x="5065505" y="5511980"/>
            <a:ext cx="772733" cy="785611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 rot="10800000">
            <a:off x="5722328" y="4582967"/>
            <a:ext cx="1817769" cy="1151320"/>
            <a:chOff x="6070058" y="5110141"/>
            <a:chExt cx="1817769" cy="1151320"/>
          </a:xfrm>
        </p:grpSpPr>
        <p:cxnSp>
          <p:nvCxnSpPr>
            <p:cNvPr id="36" name="Straight Arrow Connector 35"/>
            <p:cNvCxnSpPr>
              <a:endCxn id="21" idx="3"/>
            </p:cNvCxnSpPr>
            <p:nvPr/>
          </p:nvCxnSpPr>
          <p:spPr>
            <a:xfrm flipV="1">
              <a:off x="6070058" y="5201153"/>
              <a:ext cx="1817769" cy="10603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9042818">
              <a:off x="6732628" y="5110141"/>
              <a:ext cx="582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a,b</a:t>
              </a:r>
              <a:endParaRPr lang="en-US" dirty="0"/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>
          <a:xfrm>
            <a:off x="1154954" y="2564987"/>
            <a:ext cx="9057992" cy="14404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Two arrows on each state</a:t>
            </a:r>
          </a:p>
          <a:p>
            <a:r>
              <a:rPr lang="en-US" dirty="0" smtClean="0"/>
              <a:t>3. Reject</a:t>
            </a:r>
          </a:p>
          <a:p>
            <a:r>
              <a:rPr lang="en-US" dirty="0" smtClean="0"/>
              <a:t>IF ∑={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R.E = a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34498" y="6262529"/>
            <a:ext cx="596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state which never Allow us to reach on final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5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Example. 01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54192" y="4005453"/>
            <a:ext cx="772733" cy="785611"/>
            <a:chOff x="5567783" y="3348507"/>
            <a:chExt cx="772733" cy="785611"/>
          </a:xfrm>
        </p:grpSpPr>
        <p:sp>
          <p:nvSpPr>
            <p:cNvPr id="5" name="Flowchart: Connector 4"/>
            <p:cNvSpPr/>
            <p:nvPr/>
          </p:nvSpPr>
          <p:spPr>
            <a:xfrm>
              <a:off x="5567783" y="3348507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799604" y="3734874"/>
              <a:ext cx="360609" cy="128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326924" y="3980392"/>
            <a:ext cx="4267433" cy="430747"/>
            <a:chOff x="3391320" y="4286589"/>
            <a:chExt cx="1747350" cy="430747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391320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23235" y="4286589"/>
              <a:ext cx="13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94358" y="4018333"/>
            <a:ext cx="772733" cy="785611"/>
            <a:chOff x="6559787" y="4614462"/>
            <a:chExt cx="772733" cy="785611"/>
          </a:xfrm>
        </p:grpSpPr>
        <p:grpSp>
          <p:nvGrpSpPr>
            <p:cNvPr id="19" name="Group 18"/>
            <p:cNvGrpSpPr/>
            <p:nvPr/>
          </p:nvGrpSpPr>
          <p:grpSpPr>
            <a:xfrm>
              <a:off x="6559787" y="4614462"/>
              <a:ext cx="772733" cy="785611"/>
              <a:chOff x="5537914" y="3451537"/>
              <a:chExt cx="772733" cy="785611"/>
            </a:xfrm>
          </p:grpSpPr>
          <p:sp>
            <p:nvSpPr>
              <p:cNvPr id="21" name="Flowchart: Connector 20"/>
              <p:cNvSpPr/>
              <p:nvPr/>
            </p:nvSpPr>
            <p:spPr>
              <a:xfrm>
                <a:off x="5537914" y="3451537"/>
                <a:ext cx="772733" cy="785611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769735" y="3837904"/>
                <a:ext cx="360609" cy="128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971912" y="4833403"/>
              <a:ext cx="0" cy="3348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46622" y="4780472"/>
            <a:ext cx="1970398" cy="933131"/>
            <a:chOff x="3211017" y="5086669"/>
            <a:chExt cx="1970398" cy="93313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211017" y="5086669"/>
              <a:ext cx="1970398" cy="9331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25336" y="5231745"/>
              <a:ext cx="3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30" name="Flowchart: Connector 29"/>
          <p:cNvSpPr/>
          <p:nvPr/>
        </p:nvSpPr>
        <p:spPr>
          <a:xfrm>
            <a:off x="5117020" y="5411845"/>
            <a:ext cx="772733" cy="785611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154954" y="2564987"/>
            <a:ext cx="9057992" cy="144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∑={</a:t>
            </a:r>
            <a:r>
              <a:rPr lang="en-US" dirty="0" err="1" smtClean="0"/>
              <a:t>a,b</a:t>
            </a:r>
            <a:r>
              <a:rPr lang="en-US" dirty="0" smtClean="0"/>
              <a:t>}, make DFA that starts with b</a:t>
            </a:r>
          </a:p>
          <a:p>
            <a:pPr lvl="1"/>
            <a:r>
              <a:rPr lang="en-US" dirty="0" smtClean="0"/>
              <a:t>R.E = b(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33667" y="3591070"/>
            <a:ext cx="450761" cy="526156"/>
            <a:chOff x="5293217" y="3746139"/>
            <a:chExt cx="528034" cy="709951"/>
          </a:xfrm>
        </p:grpSpPr>
        <p:sp>
          <p:nvSpPr>
            <p:cNvPr id="26" name="Freeform 25"/>
            <p:cNvSpPr/>
            <p:nvPr/>
          </p:nvSpPr>
          <p:spPr>
            <a:xfrm>
              <a:off x="5353438" y="3746139"/>
              <a:ext cx="467813" cy="709951"/>
            </a:xfrm>
            <a:custGeom>
              <a:avLst/>
              <a:gdLst>
                <a:gd name="connsiteX0" fmla="*/ 467813 w 467813"/>
                <a:gd name="connsiteY0" fmla="*/ 709951 h 709951"/>
                <a:gd name="connsiteX1" fmla="*/ 364782 w 467813"/>
                <a:gd name="connsiteY1" fmla="*/ 1613 h 709951"/>
                <a:gd name="connsiteX2" fmla="*/ 4173 w 467813"/>
                <a:gd name="connsiteY2" fmla="*/ 516768 h 709951"/>
                <a:gd name="connsiteX3" fmla="*/ 158720 w 467813"/>
                <a:gd name="connsiteY3" fmla="*/ 529647 h 709951"/>
                <a:gd name="connsiteX4" fmla="*/ 4173 w 467813"/>
                <a:gd name="connsiteY4" fmla="*/ 568284 h 70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13" h="709951">
                  <a:moveTo>
                    <a:pt x="467813" y="709951"/>
                  </a:moveTo>
                  <a:cubicBezTo>
                    <a:pt x="454934" y="371880"/>
                    <a:pt x="442055" y="33810"/>
                    <a:pt x="364782" y="1613"/>
                  </a:cubicBezTo>
                  <a:cubicBezTo>
                    <a:pt x="287509" y="-30584"/>
                    <a:pt x="38517" y="428762"/>
                    <a:pt x="4173" y="516768"/>
                  </a:cubicBezTo>
                  <a:cubicBezTo>
                    <a:pt x="-30171" y="604774"/>
                    <a:pt x="158720" y="521061"/>
                    <a:pt x="158720" y="529647"/>
                  </a:cubicBezTo>
                  <a:cubicBezTo>
                    <a:pt x="158720" y="538233"/>
                    <a:pt x="17052" y="566138"/>
                    <a:pt x="4173" y="5682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293217" y="4159876"/>
              <a:ext cx="103031" cy="151685"/>
            </a:xfrm>
            <a:custGeom>
              <a:avLst/>
              <a:gdLst>
                <a:gd name="connsiteX0" fmla="*/ 0 w 103031"/>
                <a:gd name="connsiteY0" fmla="*/ 0 h 151685"/>
                <a:gd name="connsiteX1" fmla="*/ 77273 w 103031"/>
                <a:gd name="connsiteY1" fmla="*/ 141668 h 151685"/>
                <a:gd name="connsiteX2" fmla="*/ 103031 w 103031"/>
                <a:gd name="connsiteY2" fmla="*/ 128789 h 15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31" h="151685">
                  <a:moveTo>
                    <a:pt x="0" y="0"/>
                  </a:moveTo>
                  <a:cubicBezTo>
                    <a:pt x="30050" y="60101"/>
                    <a:pt x="60101" y="120203"/>
                    <a:pt x="77273" y="141668"/>
                  </a:cubicBezTo>
                  <a:cubicBezTo>
                    <a:pt x="94445" y="163133"/>
                    <a:pt x="98738" y="145961"/>
                    <a:pt x="103031" y="1287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 rot="18797877">
            <a:off x="7736801" y="3317891"/>
            <a:ext cx="58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FA EXAMPLE.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∑={</a:t>
            </a:r>
            <a:r>
              <a:rPr lang="en-US" dirty="0" err="1" smtClean="0"/>
              <a:t>a,b</a:t>
            </a:r>
            <a:r>
              <a:rPr lang="en-US" dirty="0" smtClean="0"/>
              <a:t>} make DFA that start with </a:t>
            </a:r>
            <a:r>
              <a:rPr lang="en-US" dirty="0" err="1" smtClean="0"/>
              <a:t>ab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ab</a:t>
            </a:r>
            <a:r>
              <a:rPr lang="en-US" dirty="0" smtClean="0"/>
              <a:t> (</a:t>
            </a:r>
            <a:r>
              <a:rPr lang="en-US" dirty="0" err="1" smtClean="0"/>
              <a:t>a+b</a:t>
            </a:r>
            <a:r>
              <a:rPr lang="en-US" dirty="0" smtClean="0"/>
              <a:t>)*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37528" y="3783617"/>
            <a:ext cx="772733" cy="785611"/>
            <a:chOff x="5567783" y="3348507"/>
            <a:chExt cx="772733" cy="785611"/>
          </a:xfrm>
        </p:grpSpPr>
        <p:sp>
          <p:nvSpPr>
            <p:cNvPr id="5" name="Flowchart: Connector 4"/>
            <p:cNvSpPr/>
            <p:nvPr/>
          </p:nvSpPr>
          <p:spPr>
            <a:xfrm>
              <a:off x="5567783" y="3348507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799604" y="3734874"/>
              <a:ext cx="360609" cy="128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10261" y="3783617"/>
            <a:ext cx="1747350" cy="405686"/>
            <a:chOff x="3391320" y="4311650"/>
            <a:chExt cx="1747350" cy="40568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391320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23235" y="431165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1" name="Flowchart: Connector 10"/>
          <p:cNvSpPr/>
          <p:nvPr/>
        </p:nvSpPr>
        <p:spPr>
          <a:xfrm>
            <a:off x="5357611" y="3796497"/>
            <a:ext cx="772733" cy="785611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30344" y="3783617"/>
            <a:ext cx="1747350" cy="405686"/>
            <a:chOff x="5911403" y="4311650"/>
            <a:chExt cx="1747350" cy="40568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5911403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443318" y="431165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77694" y="3796497"/>
            <a:ext cx="772733" cy="785611"/>
            <a:chOff x="6559787" y="4614462"/>
            <a:chExt cx="772733" cy="785611"/>
          </a:xfrm>
        </p:grpSpPr>
        <p:grpSp>
          <p:nvGrpSpPr>
            <p:cNvPr id="19" name="Group 18"/>
            <p:cNvGrpSpPr/>
            <p:nvPr/>
          </p:nvGrpSpPr>
          <p:grpSpPr>
            <a:xfrm>
              <a:off x="6559787" y="4614462"/>
              <a:ext cx="772733" cy="785611"/>
              <a:chOff x="5537914" y="3451537"/>
              <a:chExt cx="772733" cy="785611"/>
            </a:xfrm>
          </p:grpSpPr>
          <p:sp>
            <p:nvSpPr>
              <p:cNvPr id="21" name="Flowchart: Connector 20"/>
              <p:cNvSpPr/>
              <p:nvPr/>
            </p:nvSpPr>
            <p:spPr>
              <a:xfrm>
                <a:off x="5537914" y="3451537"/>
                <a:ext cx="772733" cy="785611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769735" y="3837904"/>
                <a:ext cx="360609" cy="128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971912" y="4833403"/>
              <a:ext cx="0" cy="3348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111373" y="3357238"/>
            <a:ext cx="450761" cy="526156"/>
            <a:chOff x="5293217" y="3746139"/>
            <a:chExt cx="528034" cy="709951"/>
          </a:xfrm>
        </p:grpSpPr>
        <p:sp>
          <p:nvSpPr>
            <p:cNvPr id="47" name="Freeform 46"/>
            <p:cNvSpPr/>
            <p:nvPr/>
          </p:nvSpPr>
          <p:spPr>
            <a:xfrm>
              <a:off x="5353438" y="3746139"/>
              <a:ext cx="467813" cy="709951"/>
            </a:xfrm>
            <a:custGeom>
              <a:avLst/>
              <a:gdLst>
                <a:gd name="connsiteX0" fmla="*/ 467813 w 467813"/>
                <a:gd name="connsiteY0" fmla="*/ 709951 h 709951"/>
                <a:gd name="connsiteX1" fmla="*/ 364782 w 467813"/>
                <a:gd name="connsiteY1" fmla="*/ 1613 h 709951"/>
                <a:gd name="connsiteX2" fmla="*/ 4173 w 467813"/>
                <a:gd name="connsiteY2" fmla="*/ 516768 h 709951"/>
                <a:gd name="connsiteX3" fmla="*/ 158720 w 467813"/>
                <a:gd name="connsiteY3" fmla="*/ 529647 h 709951"/>
                <a:gd name="connsiteX4" fmla="*/ 4173 w 467813"/>
                <a:gd name="connsiteY4" fmla="*/ 568284 h 70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13" h="709951">
                  <a:moveTo>
                    <a:pt x="467813" y="709951"/>
                  </a:moveTo>
                  <a:cubicBezTo>
                    <a:pt x="454934" y="371880"/>
                    <a:pt x="442055" y="33810"/>
                    <a:pt x="364782" y="1613"/>
                  </a:cubicBezTo>
                  <a:cubicBezTo>
                    <a:pt x="287509" y="-30584"/>
                    <a:pt x="38517" y="428762"/>
                    <a:pt x="4173" y="516768"/>
                  </a:cubicBezTo>
                  <a:cubicBezTo>
                    <a:pt x="-30171" y="604774"/>
                    <a:pt x="158720" y="521061"/>
                    <a:pt x="158720" y="529647"/>
                  </a:cubicBezTo>
                  <a:cubicBezTo>
                    <a:pt x="158720" y="538233"/>
                    <a:pt x="17052" y="566138"/>
                    <a:pt x="4173" y="5682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293217" y="4159876"/>
              <a:ext cx="103031" cy="151685"/>
            </a:xfrm>
            <a:custGeom>
              <a:avLst/>
              <a:gdLst>
                <a:gd name="connsiteX0" fmla="*/ 0 w 103031"/>
                <a:gd name="connsiteY0" fmla="*/ 0 h 151685"/>
                <a:gd name="connsiteX1" fmla="*/ 77273 w 103031"/>
                <a:gd name="connsiteY1" fmla="*/ 141668 h 151685"/>
                <a:gd name="connsiteX2" fmla="*/ 103031 w 103031"/>
                <a:gd name="connsiteY2" fmla="*/ 128789 h 15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31" h="151685">
                  <a:moveTo>
                    <a:pt x="0" y="0"/>
                  </a:moveTo>
                  <a:cubicBezTo>
                    <a:pt x="30050" y="60101"/>
                    <a:pt x="60101" y="120203"/>
                    <a:pt x="77273" y="141668"/>
                  </a:cubicBezTo>
                  <a:cubicBezTo>
                    <a:pt x="94445" y="163133"/>
                    <a:pt x="98738" y="145961"/>
                    <a:pt x="103031" y="1287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8797877">
            <a:off x="8014507" y="3084059"/>
            <a:ext cx="58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a,b</a:t>
            </a:r>
            <a:endParaRPr lang="en-US" dirty="0"/>
          </a:p>
        </p:txBody>
      </p:sp>
      <p:sp>
        <p:nvSpPr>
          <p:cNvPr id="27" name="Flowchart: Connector 26"/>
          <p:cNvSpPr/>
          <p:nvPr/>
        </p:nvSpPr>
        <p:spPr>
          <a:xfrm>
            <a:off x="5355593" y="5517527"/>
            <a:ext cx="772733" cy="785611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 rot="2041501">
            <a:off x="3436976" y="4797277"/>
            <a:ext cx="2209065" cy="405686"/>
            <a:chOff x="3391320" y="4311650"/>
            <a:chExt cx="1747350" cy="405686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3391320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23235" y="431165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 rot="5718007">
            <a:off x="5445695" y="4885606"/>
            <a:ext cx="928646" cy="401090"/>
            <a:chOff x="3391320" y="4316246"/>
            <a:chExt cx="1747350" cy="40109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391320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6443645">
              <a:off x="4081985" y="4148847"/>
              <a:ext cx="360141" cy="69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887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9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FA </a:t>
            </a:r>
            <a:r>
              <a:rPr lang="en-US" dirty="0" smtClean="0"/>
              <a:t>EXAMPLE. </a:t>
            </a:r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628" y="2483435"/>
            <a:ext cx="8825659" cy="3416300"/>
          </a:xfrm>
        </p:spPr>
        <p:txBody>
          <a:bodyPr/>
          <a:lstStyle/>
          <a:p>
            <a:r>
              <a:rPr lang="en-US" dirty="0" smtClean="0"/>
              <a:t>1. write a </a:t>
            </a:r>
            <a:r>
              <a:rPr lang="en-US" dirty="0" smtClean="0"/>
              <a:t>DFA </a:t>
            </a:r>
            <a:r>
              <a:rPr lang="en-US" dirty="0" smtClean="0"/>
              <a:t>starts and ends with same letter ∑={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a( </a:t>
            </a:r>
            <a:r>
              <a:rPr lang="en-US" dirty="0" err="1" smtClean="0"/>
              <a:t>a+b</a:t>
            </a:r>
            <a:r>
              <a:rPr lang="en-US" dirty="0" smtClean="0"/>
              <a:t>)* a + b(</a:t>
            </a:r>
            <a:r>
              <a:rPr lang="en-US" dirty="0" err="1" smtClean="0"/>
              <a:t>a+b</a:t>
            </a:r>
            <a:r>
              <a:rPr lang="en-US" dirty="0" smtClean="0"/>
              <a:t>)* b</a:t>
            </a:r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2515556" y="2991593"/>
            <a:ext cx="5812899" cy="3022663"/>
            <a:chOff x="2515556" y="2991593"/>
            <a:chExt cx="5812899" cy="3022663"/>
          </a:xfrm>
        </p:grpSpPr>
        <p:sp>
          <p:nvSpPr>
            <p:cNvPr id="109" name="TextBox 108"/>
            <p:cNvSpPr txBox="1"/>
            <p:nvPr/>
          </p:nvSpPr>
          <p:spPr>
            <a:xfrm rot="18797877">
              <a:off x="5170592" y="3101086"/>
              <a:ext cx="588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a,b</a:t>
              </a:r>
              <a:endParaRPr lang="en-US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2515556" y="3822253"/>
              <a:ext cx="772733" cy="785611"/>
              <a:chOff x="5567783" y="3348507"/>
              <a:chExt cx="772733" cy="785611"/>
            </a:xfrm>
          </p:grpSpPr>
          <p:sp>
            <p:nvSpPr>
              <p:cNvPr id="100" name="Flowchart: Connector 99"/>
              <p:cNvSpPr/>
              <p:nvPr/>
            </p:nvSpPr>
            <p:spPr>
              <a:xfrm>
                <a:off x="5567783" y="3348507"/>
                <a:ext cx="772733" cy="785611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5799604" y="3734874"/>
                <a:ext cx="360609" cy="128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288289" y="3822253"/>
              <a:ext cx="1747350" cy="405686"/>
              <a:chOff x="3391320" y="4311650"/>
              <a:chExt cx="1747350" cy="405686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3391320" y="4698017"/>
                <a:ext cx="1747350" cy="19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3923235" y="4311650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sp>
          <p:nvSpPr>
            <p:cNvPr id="105" name="Flowchart: Connector 104"/>
            <p:cNvSpPr/>
            <p:nvPr/>
          </p:nvSpPr>
          <p:spPr>
            <a:xfrm>
              <a:off x="5035639" y="3835133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5267458" y="3374265"/>
              <a:ext cx="450761" cy="526156"/>
              <a:chOff x="5293217" y="3746139"/>
              <a:chExt cx="528034" cy="709951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353438" y="3746139"/>
                <a:ext cx="467813" cy="709951"/>
              </a:xfrm>
              <a:custGeom>
                <a:avLst/>
                <a:gdLst>
                  <a:gd name="connsiteX0" fmla="*/ 467813 w 467813"/>
                  <a:gd name="connsiteY0" fmla="*/ 709951 h 709951"/>
                  <a:gd name="connsiteX1" fmla="*/ 364782 w 467813"/>
                  <a:gd name="connsiteY1" fmla="*/ 1613 h 709951"/>
                  <a:gd name="connsiteX2" fmla="*/ 4173 w 467813"/>
                  <a:gd name="connsiteY2" fmla="*/ 516768 h 709951"/>
                  <a:gd name="connsiteX3" fmla="*/ 158720 w 467813"/>
                  <a:gd name="connsiteY3" fmla="*/ 529647 h 709951"/>
                  <a:gd name="connsiteX4" fmla="*/ 4173 w 467813"/>
                  <a:gd name="connsiteY4" fmla="*/ 568284 h 709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13" h="709951">
                    <a:moveTo>
                      <a:pt x="467813" y="709951"/>
                    </a:moveTo>
                    <a:cubicBezTo>
                      <a:pt x="454934" y="371880"/>
                      <a:pt x="442055" y="33810"/>
                      <a:pt x="364782" y="1613"/>
                    </a:cubicBezTo>
                    <a:cubicBezTo>
                      <a:pt x="287509" y="-30584"/>
                      <a:pt x="38517" y="428762"/>
                      <a:pt x="4173" y="516768"/>
                    </a:cubicBezTo>
                    <a:cubicBezTo>
                      <a:pt x="-30171" y="604774"/>
                      <a:pt x="158720" y="521061"/>
                      <a:pt x="158720" y="529647"/>
                    </a:cubicBezTo>
                    <a:cubicBezTo>
                      <a:pt x="158720" y="538233"/>
                      <a:pt x="17052" y="566138"/>
                      <a:pt x="4173" y="56828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5293217" y="4159876"/>
                <a:ext cx="103031" cy="151685"/>
              </a:xfrm>
              <a:custGeom>
                <a:avLst/>
                <a:gdLst>
                  <a:gd name="connsiteX0" fmla="*/ 0 w 103031"/>
                  <a:gd name="connsiteY0" fmla="*/ 0 h 151685"/>
                  <a:gd name="connsiteX1" fmla="*/ 77273 w 103031"/>
                  <a:gd name="connsiteY1" fmla="*/ 141668 h 151685"/>
                  <a:gd name="connsiteX2" fmla="*/ 103031 w 103031"/>
                  <a:gd name="connsiteY2" fmla="*/ 128789 h 15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031" h="151685">
                    <a:moveTo>
                      <a:pt x="0" y="0"/>
                    </a:moveTo>
                    <a:cubicBezTo>
                      <a:pt x="30050" y="60101"/>
                      <a:pt x="60101" y="120203"/>
                      <a:pt x="77273" y="141668"/>
                    </a:cubicBezTo>
                    <a:cubicBezTo>
                      <a:pt x="94445" y="163133"/>
                      <a:pt x="98738" y="145961"/>
                      <a:pt x="103031" y="1287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5808372" y="3822253"/>
              <a:ext cx="1747350" cy="405686"/>
              <a:chOff x="5911403" y="4311650"/>
              <a:chExt cx="1747350" cy="405686"/>
            </a:xfrm>
          </p:grpSpPr>
          <p:cxnSp>
            <p:nvCxnSpPr>
              <p:cNvPr id="111" name="Straight Arrow Connector 110"/>
              <p:cNvCxnSpPr/>
              <p:nvPr/>
            </p:nvCxnSpPr>
            <p:spPr>
              <a:xfrm flipV="1">
                <a:off x="5911403" y="4698017"/>
                <a:ext cx="1747350" cy="19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6443318" y="4311650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555722" y="3835133"/>
              <a:ext cx="772733" cy="785611"/>
              <a:chOff x="6559787" y="4614462"/>
              <a:chExt cx="772733" cy="785611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6559787" y="4614462"/>
                <a:ext cx="772733" cy="785611"/>
                <a:chOff x="5537914" y="3451537"/>
                <a:chExt cx="772733" cy="785611"/>
              </a:xfrm>
            </p:grpSpPr>
            <p:sp>
              <p:nvSpPr>
                <p:cNvPr id="116" name="Flowchart: Connector 115"/>
                <p:cNvSpPr/>
                <p:nvPr/>
              </p:nvSpPr>
              <p:spPr>
                <a:xfrm>
                  <a:off x="5537914" y="3451537"/>
                  <a:ext cx="772733" cy="785611"/>
                </a:xfrm>
                <a:prstGeom prst="flowChartConnector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5769735" y="3837904"/>
                  <a:ext cx="360609" cy="128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115" name="Straight Connector 114"/>
              <p:cNvCxnSpPr/>
              <p:nvPr/>
            </p:nvCxnSpPr>
            <p:spPr>
              <a:xfrm>
                <a:off x="6971912" y="4833403"/>
                <a:ext cx="0" cy="33485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3107986" y="4597272"/>
              <a:ext cx="1970398" cy="933131"/>
              <a:chOff x="3211017" y="5086669"/>
              <a:chExt cx="1970398" cy="933131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3211017" y="5086669"/>
                <a:ext cx="1970398" cy="9331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4025336" y="5231745"/>
                <a:ext cx="34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sp>
          <p:nvSpPr>
            <p:cNvPr id="121" name="Flowchart: Connector 120"/>
            <p:cNvSpPr/>
            <p:nvPr/>
          </p:nvSpPr>
          <p:spPr>
            <a:xfrm>
              <a:off x="5078384" y="5228645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5284468" y="4828089"/>
              <a:ext cx="450761" cy="526156"/>
              <a:chOff x="5293217" y="3746139"/>
              <a:chExt cx="528034" cy="709951"/>
            </a:xfrm>
          </p:grpSpPr>
          <p:sp>
            <p:nvSpPr>
              <p:cNvPr id="123" name="Freeform 122"/>
              <p:cNvSpPr/>
              <p:nvPr/>
            </p:nvSpPr>
            <p:spPr>
              <a:xfrm>
                <a:off x="5353438" y="3746139"/>
                <a:ext cx="467813" cy="709951"/>
              </a:xfrm>
              <a:custGeom>
                <a:avLst/>
                <a:gdLst>
                  <a:gd name="connsiteX0" fmla="*/ 467813 w 467813"/>
                  <a:gd name="connsiteY0" fmla="*/ 709951 h 709951"/>
                  <a:gd name="connsiteX1" fmla="*/ 364782 w 467813"/>
                  <a:gd name="connsiteY1" fmla="*/ 1613 h 709951"/>
                  <a:gd name="connsiteX2" fmla="*/ 4173 w 467813"/>
                  <a:gd name="connsiteY2" fmla="*/ 516768 h 709951"/>
                  <a:gd name="connsiteX3" fmla="*/ 158720 w 467813"/>
                  <a:gd name="connsiteY3" fmla="*/ 529647 h 709951"/>
                  <a:gd name="connsiteX4" fmla="*/ 4173 w 467813"/>
                  <a:gd name="connsiteY4" fmla="*/ 568284 h 709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13" h="709951">
                    <a:moveTo>
                      <a:pt x="467813" y="709951"/>
                    </a:moveTo>
                    <a:cubicBezTo>
                      <a:pt x="454934" y="371880"/>
                      <a:pt x="442055" y="33810"/>
                      <a:pt x="364782" y="1613"/>
                    </a:cubicBezTo>
                    <a:cubicBezTo>
                      <a:pt x="287509" y="-30584"/>
                      <a:pt x="38517" y="428762"/>
                      <a:pt x="4173" y="516768"/>
                    </a:cubicBezTo>
                    <a:cubicBezTo>
                      <a:pt x="-30171" y="604774"/>
                      <a:pt x="158720" y="521061"/>
                      <a:pt x="158720" y="529647"/>
                    </a:cubicBezTo>
                    <a:cubicBezTo>
                      <a:pt x="158720" y="538233"/>
                      <a:pt x="17052" y="566138"/>
                      <a:pt x="4173" y="56828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5293217" y="4159876"/>
                <a:ext cx="103031" cy="151685"/>
              </a:xfrm>
              <a:custGeom>
                <a:avLst/>
                <a:gdLst>
                  <a:gd name="connsiteX0" fmla="*/ 0 w 103031"/>
                  <a:gd name="connsiteY0" fmla="*/ 0 h 151685"/>
                  <a:gd name="connsiteX1" fmla="*/ 77273 w 103031"/>
                  <a:gd name="connsiteY1" fmla="*/ 141668 h 151685"/>
                  <a:gd name="connsiteX2" fmla="*/ 103031 w 103031"/>
                  <a:gd name="connsiteY2" fmla="*/ 128789 h 15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031" h="151685">
                    <a:moveTo>
                      <a:pt x="0" y="0"/>
                    </a:moveTo>
                    <a:cubicBezTo>
                      <a:pt x="30050" y="60101"/>
                      <a:pt x="60101" y="120203"/>
                      <a:pt x="77273" y="141668"/>
                    </a:cubicBezTo>
                    <a:cubicBezTo>
                      <a:pt x="94445" y="163133"/>
                      <a:pt x="98738" y="145961"/>
                      <a:pt x="103031" y="1287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 rot="18210030">
              <a:off x="5110328" y="4670821"/>
              <a:ext cx="588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a,b</a:t>
              </a:r>
              <a:endParaRPr lang="en-US" dirty="0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5816930" y="4388925"/>
              <a:ext cx="1817769" cy="1060308"/>
              <a:chOff x="5889754" y="4454179"/>
              <a:chExt cx="1817769" cy="1060308"/>
            </a:xfrm>
          </p:grpSpPr>
          <p:cxnSp>
            <p:nvCxnSpPr>
              <p:cNvPr id="127" name="Straight Arrow Connector 126"/>
              <p:cNvCxnSpPr>
                <a:endCxn id="116" idx="3"/>
              </p:cNvCxnSpPr>
              <p:nvPr/>
            </p:nvCxnSpPr>
            <p:spPr>
              <a:xfrm flipV="1">
                <a:off x="5889754" y="4454179"/>
                <a:ext cx="1817769" cy="1060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6732628" y="5110141"/>
                <a:ext cx="34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14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21194272">
            <a:off x="5754644" y="5550794"/>
            <a:ext cx="2681018" cy="780533"/>
            <a:chOff x="6005667" y="6134588"/>
            <a:chExt cx="2393508" cy="634143"/>
          </a:xfrm>
        </p:grpSpPr>
        <p:sp>
          <p:nvSpPr>
            <p:cNvPr id="5" name="Block Arc 4"/>
            <p:cNvSpPr/>
            <p:nvPr/>
          </p:nvSpPr>
          <p:spPr>
            <a:xfrm rot="11008724">
              <a:off x="6022717" y="6134588"/>
              <a:ext cx="2376458" cy="634143"/>
            </a:xfrm>
            <a:prstGeom prst="blockArc">
              <a:avLst>
                <a:gd name="adj1" fmla="val 10995929"/>
                <a:gd name="adj2" fmla="val 21575159"/>
                <a:gd name="adj3" fmla="val 180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6005667" y="6309066"/>
              <a:ext cx="24547" cy="746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515556" y="2991593"/>
            <a:ext cx="6231163" cy="3657631"/>
            <a:chOff x="2515556" y="2991593"/>
            <a:chExt cx="6231163" cy="3657631"/>
          </a:xfrm>
        </p:grpSpPr>
        <p:sp>
          <p:nvSpPr>
            <p:cNvPr id="8" name="TextBox 7"/>
            <p:cNvSpPr txBox="1"/>
            <p:nvPr/>
          </p:nvSpPr>
          <p:spPr>
            <a:xfrm rot="18797877">
              <a:off x="5170592" y="3101086"/>
              <a:ext cx="588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a,b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515556" y="3822253"/>
              <a:ext cx="772733" cy="785611"/>
              <a:chOff x="5567783" y="3348507"/>
              <a:chExt cx="772733" cy="785611"/>
            </a:xfrm>
          </p:grpSpPr>
          <p:sp>
            <p:nvSpPr>
              <p:cNvPr id="36" name="Flowchart: Connector 35"/>
              <p:cNvSpPr/>
              <p:nvPr/>
            </p:nvSpPr>
            <p:spPr>
              <a:xfrm>
                <a:off x="5567783" y="3348507"/>
                <a:ext cx="772733" cy="785611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5799604" y="3734874"/>
                <a:ext cx="360609" cy="128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88289" y="3822253"/>
              <a:ext cx="1747350" cy="405686"/>
              <a:chOff x="3391320" y="4311650"/>
              <a:chExt cx="1747350" cy="40568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3391320" y="4698017"/>
                <a:ext cx="1747350" cy="19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923235" y="4311650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5035639" y="3835133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267458" y="3374265"/>
              <a:ext cx="450761" cy="526156"/>
              <a:chOff x="5293217" y="3746139"/>
              <a:chExt cx="528034" cy="709951"/>
            </a:xfrm>
          </p:grpSpPr>
          <p:sp>
            <p:nvSpPr>
              <p:cNvPr id="32" name="Freeform 31"/>
              <p:cNvSpPr/>
              <p:nvPr/>
            </p:nvSpPr>
            <p:spPr>
              <a:xfrm>
                <a:off x="5353438" y="3746139"/>
                <a:ext cx="467813" cy="709951"/>
              </a:xfrm>
              <a:custGeom>
                <a:avLst/>
                <a:gdLst>
                  <a:gd name="connsiteX0" fmla="*/ 467813 w 467813"/>
                  <a:gd name="connsiteY0" fmla="*/ 709951 h 709951"/>
                  <a:gd name="connsiteX1" fmla="*/ 364782 w 467813"/>
                  <a:gd name="connsiteY1" fmla="*/ 1613 h 709951"/>
                  <a:gd name="connsiteX2" fmla="*/ 4173 w 467813"/>
                  <a:gd name="connsiteY2" fmla="*/ 516768 h 709951"/>
                  <a:gd name="connsiteX3" fmla="*/ 158720 w 467813"/>
                  <a:gd name="connsiteY3" fmla="*/ 529647 h 709951"/>
                  <a:gd name="connsiteX4" fmla="*/ 4173 w 467813"/>
                  <a:gd name="connsiteY4" fmla="*/ 568284 h 709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13" h="709951">
                    <a:moveTo>
                      <a:pt x="467813" y="709951"/>
                    </a:moveTo>
                    <a:cubicBezTo>
                      <a:pt x="454934" y="371880"/>
                      <a:pt x="442055" y="33810"/>
                      <a:pt x="364782" y="1613"/>
                    </a:cubicBezTo>
                    <a:cubicBezTo>
                      <a:pt x="287509" y="-30584"/>
                      <a:pt x="38517" y="428762"/>
                      <a:pt x="4173" y="516768"/>
                    </a:cubicBezTo>
                    <a:cubicBezTo>
                      <a:pt x="-30171" y="604774"/>
                      <a:pt x="158720" y="521061"/>
                      <a:pt x="158720" y="529647"/>
                    </a:cubicBezTo>
                    <a:cubicBezTo>
                      <a:pt x="158720" y="538233"/>
                      <a:pt x="17052" y="566138"/>
                      <a:pt x="4173" y="56828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5293217" y="4159876"/>
                <a:ext cx="103031" cy="151685"/>
              </a:xfrm>
              <a:custGeom>
                <a:avLst/>
                <a:gdLst>
                  <a:gd name="connsiteX0" fmla="*/ 0 w 103031"/>
                  <a:gd name="connsiteY0" fmla="*/ 0 h 151685"/>
                  <a:gd name="connsiteX1" fmla="*/ 77273 w 103031"/>
                  <a:gd name="connsiteY1" fmla="*/ 141668 h 151685"/>
                  <a:gd name="connsiteX2" fmla="*/ 103031 w 103031"/>
                  <a:gd name="connsiteY2" fmla="*/ 128789 h 15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031" h="151685">
                    <a:moveTo>
                      <a:pt x="0" y="0"/>
                    </a:moveTo>
                    <a:cubicBezTo>
                      <a:pt x="30050" y="60101"/>
                      <a:pt x="60101" y="120203"/>
                      <a:pt x="77273" y="141668"/>
                    </a:cubicBezTo>
                    <a:cubicBezTo>
                      <a:pt x="94445" y="163133"/>
                      <a:pt x="98738" y="145961"/>
                      <a:pt x="103031" y="1287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808372" y="3112894"/>
              <a:ext cx="2938347" cy="3536330"/>
              <a:chOff x="5911403" y="3602291"/>
              <a:chExt cx="2938347" cy="353633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5911403" y="4698017"/>
                <a:ext cx="1747350" cy="19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507990" y="5047079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089649" y="6769289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089726" y="3602291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13150" y="4297118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555722" y="3835133"/>
              <a:ext cx="772733" cy="785611"/>
              <a:chOff x="6559787" y="4614462"/>
              <a:chExt cx="772733" cy="78561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59787" y="4614462"/>
                <a:ext cx="772733" cy="785611"/>
                <a:chOff x="5537914" y="3451537"/>
                <a:chExt cx="772733" cy="785611"/>
              </a:xfrm>
            </p:grpSpPr>
            <p:sp>
              <p:nvSpPr>
                <p:cNvPr id="28" name="Flowchart: Connector 27"/>
                <p:cNvSpPr/>
                <p:nvPr/>
              </p:nvSpPr>
              <p:spPr>
                <a:xfrm>
                  <a:off x="5537914" y="3451537"/>
                  <a:ext cx="772733" cy="785611"/>
                </a:xfrm>
                <a:prstGeom prst="flowChartConnector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769735" y="3837904"/>
                  <a:ext cx="360609" cy="128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6971912" y="4833403"/>
                <a:ext cx="0" cy="33485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107986" y="4585350"/>
              <a:ext cx="3899358" cy="945053"/>
              <a:chOff x="3211017" y="5074747"/>
              <a:chExt cx="3899358" cy="945053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3211017" y="5086669"/>
                <a:ext cx="1970398" cy="9331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025336" y="5231745"/>
                <a:ext cx="34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768615" y="5074747"/>
                <a:ext cx="34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sp>
          <p:nvSpPr>
            <p:cNvPr id="16" name="Flowchart: Connector 15"/>
            <p:cNvSpPr/>
            <p:nvPr/>
          </p:nvSpPr>
          <p:spPr>
            <a:xfrm>
              <a:off x="5078384" y="5228645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284468" y="4828089"/>
              <a:ext cx="450761" cy="526156"/>
              <a:chOff x="5293217" y="3746139"/>
              <a:chExt cx="528034" cy="709951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5353438" y="3746139"/>
                <a:ext cx="467813" cy="709951"/>
              </a:xfrm>
              <a:custGeom>
                <a:avLst/>
                <a:gdLst>
                  <a:gd name="connsiteX0" fmla="*/ 467813 w 467813"/>
                  <a:gd name="connsiteY0" fmla="*/ 709951 h 709951"/>
                  <a:gd name="connsiteX1" fmla="*/ 364782 w 467813"/>
                  <a:gd name="connsiteY1" fmla="*/ 1613 h 709951"/>
                  <a:gd name="connsiteX2" fmla="*/ 4173 w 467813"/>
                  <a:gd name="connsiteY2" fmla="*/ 516768 h 709951"/>
                  <a:gd name="connsiteX3" fmla="*/ 158720 w 467813"/>
                  <a:gd name="connsiteY3" fmla="*/ 529647 h 709951"/>
                  <a:gd name="connsiteX4" fmla="*/ 4173 w 467813"/>
                  <a:gd name="connsiteY4" fmla="*/ 568284 h 709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13" h="709951">
                    <a:moveTo>
                      <a:pt x="467813" y="709951"/>
                    </a:moveTo>
                    <a:cubicBezTo>
                      <a:pt x="454934" y="371880"/>
                      <a:pt x="442055" y="33810"/>
                      <a:pt x="364782" y="1613"/>
                    </a:cubicBezTo>
                    <a:cubicBezTo>
                      <a:pt x="287509" y="-30584"/>
                      <a:pt x="38517" y="428762"/>
                      <a:pt x="4173" y="516768"/>
                    </a:cubicBezTo>
                    <a:cubicBezTo>
                      <a:pt x="-30171" y="604774"/>
                      <a:pt x="158720" y="521061"/>
                      <a:pt x="158720" y="529647"/>
                    </a:cubicBezTo>
                    <a:cubicBezTo>
                      <a:pt x="158720" y="538233"/>
                      <a:pt x="17052" y="566138"/>
                      <a:pt x="4173" y="56828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5293217" y="4159876"/>
                <a:ext cx="103031" cy="151685"/>
              </a:xfrm>
              <a:custGeom>
                <a:avLst/>
                <a:gdLst>
                  <a:gd name="connsiteX0" fmla="*/ 0 w 103031"/>
                  <a:gd name="connsiteY0" fmla="*/ 0 h 151685"/>
                  <a:gd name="connsiteX1" fmla="*/ 77273 w 103031"/>
                  <a:gd name="connsiteY1" fmla="*/ 141668 h 151685"/>
                  <a:gd name="connsiteX2" fmla="*/ 103031 w 103031"/>
                  <a:gd name="connsiteY2" fmla="*/ 128789 h 15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031" h="151685">
                    <a:moveTo>
                      <a:pt x="0" y="0"/>
                    </a:moveTo>
                    <a:cubicBezTo>
                      <a:pt x="30050" y="60101"/>
                      <a:pt x="60101" y="120203"/>
                      <a:pt x="77273" y="141668"/>
                    </a:cubicBezTo>
                    <a:cubicBezTo>
                      <a:pt x="94445" y="163133"/>
                      <a:pt x="98738" y="145961"/>
                      <a:pt x="103031" y="1287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18210030">
              <a:off x="5110328" y="4670821"/>
              <a:ext cx="588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a,b</a:t>
              </a:r>
              <a:endParaRPr lang="en-U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851117" y="5560661"/>
              <a:ext cx="2004585" cy="94988"/>
              <a:chOff x="5889754" y="4454179"/>
              <a:chExt cx="1817769" cy="1060308"/>
            </a:xfrm>
          </p:grpSpPr>
          <p:cxnSp>
            <p:nvCxnSpPr>
              <p:cNvPr id="20" name="Straight Arrow Connector 19"/>
              <p:cNvCxnSpPr>
                <a:endCxn id="28" idx="3"/>
              </p:cNvCxnSpPr>
              <p:nvPr/>
            </p:nvCxnSpPr>
            <p:spPr>
              <a:xfrm flipV="1">
                <a:off x="5889754" y="4454179"/>
                <a:ext cx="1817769" cy="1060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732628" y="5110141"/>
                <a:ext cx="34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7821515" y="5137597"/>
            <a:ext cx="772733" cy="785611"/>
            <a:chOff x="6559787" y="4614462"/>
            <a:chExt cx="772733" cy="785611"/>
          </a:xfrm>
        </p:grpSpPr>
        <p:grpSp>
          <p:nvGrpSpPr>
            <p:cNvPr id="39" name="Group 38"/>
            <p:cNvGrpSpPr/>
            <p:nvPr/>
          </p:nvGrpSpPr>
          <p:grpSpPr>
            <a:xfrm>
              <a:off x="6559787" y="4614462"/>
              <a:ext cx="772733" cy="785611"/>
              <a:chOff x="5537914" y="3451537"/>
              <a:chExt cx="772733" cy="785611"/>
            </a:xfrm>
          </p:grpSpPr>
          <p:sp>
            <p:nvSpPr>
              <p:cNvPr id="41" name="Flowchart: Connector 40"/>
              <p:cNvSpPr/>
              <p:nvPr/>
            </p:nvSpPr>
            <p:spPr>
              <a:xfrm>
                <a:off x="5537914" y="3451537"/>
                <a:ext cx="772733" cy="785611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5769735" y="3837904"/>
                <a:ext cx="360609" cy="128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6971912" y="4833403"/>
              <a:ext cx="0" cy="3348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730590" y="4306198"/>
            <a:ext cx="2237257" cy="634143"/>
            <a:chOff x="6005667" y="6134588"/>
            <a:chExt cx="2393508" cy="634143"/>
          </a:xfrm>
        </p:grpSpPr>
        <p:sp>
          <p:nvSpPr>
            <p:cNvPr id="44" name="Block Arc 43"/>
            <p:cNvSpPr/>
            <p:nvPr/>
          </p:nvSpPr>
          <p:spPr>
            <a:xfrm rot="11008724">
              <a:off x="6022717" y="6134588"/>
              <a:ext cx="2376458" cy="634143"/>
            </a:xfrm>
            <a:prstGeom prst="blockArc">
              <a:avLst>
                <a:gd name="adj1" fmla="val 10640636"/>
                <a:gd name="adj2" fmla="val 21575159"/>
                <a:gd name="adj3" fmla="val 180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4" idx="1"/>
            </p:cNvCxnSpPr>
            <p:nvPr/>
          </p:nvCxnSpPr>
          <p:spPr>
            <a:xfrm flipH="1" flipV="1">
              <a:off x="6005667" y="6309066"/>
              <a:ext cx="25220" cy="835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7753825" y="3403814"/>
            <a:ext cx="450761" cy="526156"/>
            <a:chOff x="5293217" y="3746139"/>
            <a:chExt cx="528034" cy="709951"/>
          </a:xfrm>
        </p:grpSpPr>
        <p:sp>
          <p:nvSpPr>
            <p:cNvPr id="50" name="Freeform 49"/>
            <p:cNvSpPr/>
            <p:nvPr/>
          </p:nvSpPr>
          <p:spPr>
            <a:xfrm>
              <a:off x="5353438" y="3746139"/>
              <a:ext cx="467813" cy="709951"/>
            </a:xfrm>
            <a:custGeom>
              <a:avLst/>
              <a:gdLst>
                <a:gd name="connsiteX0" fmla="*/ 467813 w 467813"/>
                <a:gd name="connsiteY0" fmla="*/ 709951 h 709951"/>
                <a:gd name="connsiteX1" fmla="*/ 364782 w 467813"/>
                <a:gd name="connsiteY1" fmla="*/ 1613 h 709951"/>
                <a:gd name="connsiteX2" fmla="*/ 4173 w 467813"/>
                <a:gd name="connsiteY2" fmla="*/ 516768 h 709951"/>
                <a:gd name="connsiteX3" fmla="*/ 158720 w 467813"/>
                <a:gd name="connsiteY3" fmla="*/ 529647 h 709951"/>
                <a:gd name="connsiteX4" fmla="*/ 4173 w 467813"/>
                <a:gd name="connsiteY4" fmla="*/ 568284 h 70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13" h="709951">
                  <a:moveTo>
                    <a:pt x="467813" y="709951"/>
                  </a:moveTo>
                  <a:cubicBezTo>
                    <a:pt x="454934" y="371880"/>
                    <a:pt x="442055" y="33810"/>
                    <a:pt x="364782" y="1613"/>
                  </a:cubicBezTo>
                  <a:cubicBezTo>
                    <a:pt x="287509" y="-30584"/>
                    <a:pt x="38517" y="428762"/>
                    <a:pt x="4173" y="516768"/>
                  </a:cubicBezTo>
                  <a:cubicBezTo>
                    <a:pt x="-30171" y="604774"/>
                    <a:pt x="158720" y="521061"/>
                    <a:pt x="158720" y="529647"/>
                  </a:cubicBezTo>
                  <a:cubicBezTo>
                    <a:pt x="158720" y="538233"/>
                    <a:pt x="17052" y="566138"/>
                    <a:pt x="4173" y="5682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5293217" y="4159876"/>
              <a:ext cx="103031" cy="151685"/>
            </a:xfrm>
            <a:custGeom>
              <a:avLst/>
              <a:gdLst>
                <a:gd name="connsiteX0" fmla="*/ 0 w 103031"/>
                <a:gd name="connsiteY0" fmla="*/ 0 h 151685"/>
                <a:gd name="connsiteX1" fmla="*/ 77273 w 103031"/>
                <a:gd name="connsiteY1" fmla="*/ 141668 h 151685"/>
                <a:gd name="connsiteX2" fmla="*/ 103031 w 103031"/>
                <a:gd name="connsiteY2" fmla="*/ 128789 h 15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31" h="151685">
                  <a:moveTo>
                    <a:pt x="0" y="0"/>
                  </a:moveTo>
                  <a:cubicBezTo>
                    <a:pt x="30050" y="60101"/>
                    <a:pt x="60101" y="120203"/>
                    <a:pt x="77273" y="141668"/>
                  </a:cubicBezTo>
                  <a:cubicBezTo>
                    <a:pt x="94445" y="163133"/>
                    <a:pt x="98738" y="145961"/>
                    <a:pt x="103031" y="1287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023336" y="4689498"/>
            <a:ext cx="450761" cy="526156"/>
            <a:chOff x="5293217" y="3746139"/>
            <a:chExt cx="528034" cy="709951"/>
          </a:xfrm>
        </p:grpSpPr>
        <p:sp>
          <p:nvSpPr>
            <p:cNvPr id="53" name="Freeform 52"/>
            <p:cNvSpPr/>
            <p:nvPr/>
          </p:nvSpPr>
          <p:spPr>
            <a:xfrm>
              <a:off x="5353438" y="3746139"/>
              <a:ext cx="467813" cy="709951"/>
            </a:xfrm>
            <a:custGeom>
              <a:avLst/>
              <a:gdLst>
                <a:gd name="connsiteX0" fmla="*/ 467813 w 467813"/>
                <a:gd name="connsiteY0" fmla="*/ 709951 h 709951"/>
                <a:gd name="connsiteX1" fmla="*/ 364782 w 467813"/>
                <a:gd name="connsiteY1" fmla="*/ 1613 h 709951"/>
                <a:gd name="connsiteX2" fmla="*/ 4173 w 467813"/>
                <a:gd name="connsiteY2" fmla="*/ 516768 h 709951"/>
                <a:gd name="connsiteX3" fmla="*/ 158720 w 467813"/>
                <a:gd name="connsiteY3" fmla="*/ 529647 h 709951"/>
                <a:gd name="connsiteX4" fmla="*/ 4173 w 467813"/>
                <a:gd name="connsiteY4" fmla="*/ 568284 h 70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13" h="709951">
                  <a:moveTo>
                    <a:pt x="467813" y="709951"/>
                  </a:moveTo>
                  <a:cubicBezTo>
                    <a:pt x="454934" y="371880"/>
                    <a:pt x="442055" y="33810"/>
                    <a:pt x="364782" y="1613"/>
                  </a:cubicBezTo>
                  <a:cubicBezTo>
                    <a:pt x="287509" y="-30584"/>
                    <a:pt x="38517" y="428762"/>
                    <a:pt x="4173" y="516768"/>
                  </a:cubicBezTo>
                  <a:cubicBezTo>
                    <a:pt x="-30171" y="604774"/>
                    <a:pt x="158720" y="521061"/>
                    <a:pt x="158720" y="529647"/>
                  </a:cubicBezTo>
                  <a:cubicBezTo>
                    <a:pt x="158720" y="538233"/>
                    <a:pt x="17052" y="566138"/>
                    <a:pt x="4173" y="5682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293217" y="4159876"/>
              <a:ext cx="103031" cy="151685"/>
            </a:xfrm>
            <a:custGeom>
              <a:avLst/>
              <a:gdLst>
                <a:gd name="connsiteX0" fmla="*/ 0 w 103031"/>
                <a:gd name="connsiteY0" fmla="*/ 0 h 151685"/>
                <a:gd name="connsiteX1" fmla="*/ 77273 w 103031"/>
                <a:gd name="connsiteY1" fmla="*/ 141668 h 151685"/>
                <a:gd name="connsiteX2" fmla="*/ 103031 w 103031"/>
                <a:gd name="connsiteY2" fmla="*/ 128789 h 15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31" h="151685">
                  <a:moveTo>
                    <a:pt x="0" y="0"/>
                  </a:moveTo>
                  <a:cubicBezTo>
                    <a:pt x="30050" y="60101"/>
                    <a:pt x="60101" y="120203"/>
                    <a:pt x="77273" y="141668"/>
                  </a:cubicBezTo>
                  <a:cubicBezTo>
                    <a:pt x="94445" y="163133"/>
                    <a:pt x="98738" y="145961"/>
                    <a:pt x="103031" y="1287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2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53696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39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FINITE AUTOMATA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42137"/>
            <a:ext cx="8825659" cy="34163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Diagram Representation </a:t>
            </a:r>
          </a:p>
          <a:p>
            <a:r>
              <a:rPr lang="en-US" sz="2400" dirty="0" smtClean="0"/>
              <a:t>Understanding Picture is easy than writing Method</a:t>
            </a:r>
          </a:p>
          <a:p>
            <a:r>
              <a:rPr lang="en-US" sz="2400" dirty="0" smtClean="0"/>
              <a:t>Also said that “one picture is better than 1000 words “</a:t>
            </a:r>
          </a:p>
          <a:p>
            <a:r>
              <a:rPr lang="en-US" sz="2400" dirty="0" smtClean="0"/>
              <a:t>F.A is a easy method to under stand than other methods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20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FINITE AUTOMATA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048234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2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Non Deterministic </a:t>
            </a:r>
            <a:r>
              <a:rPr lang="en-US" dirty="0"/>
              <a:t>Finite Automata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three states under the followings.</a:t>
            </a:r>
          </a:p>
          <a:p>
            <a:pPr lvl="1"/>
            <a:r>
              <a:rPr lang="en-US" dirty="0" smtClean="0"/>
              <a:t>Initial state    </a:t>
            </a:r>
          </a:p>
          <a:p>
            <a:pPr lvl="2"/>
            <a:r>
              <a:rPr lang="en-US" dirty="0" smtClean="0"/>
              <a:t>Only one state in the N.F.A</a:t>
            </a:r>
          </a:p>
          <a:p>
            <a:pPr lvl="2"/>
            <a:r>
              <a:rPr lang="en-US" dirty="0" smtClean="0"/>
              <a:t>NFA starts with initial state</a:t>
            </a:r>
          </a:p>
          <a:p>
            <a:pPr lvl="1"/>
            <a:r>
              <a:rPr lang="en-US" dirty="0" smtClean="0"/>
              <a:t>Final State</a:t>
            </a:r>
          </a:p>
          <a:p>
            <a:pPr lvl="2"/>
            <a:r>
              <a:rPr lang="en-US" dirty="0" smtClean="0"/>
              <a:t>On this state diagram can stop or may not stop</a:t>
            </a:r>
          </a:p>
          <a:p>
            <a:pPr lvl="2"/>
            <a:r>
              <a:rPr lang="en-US" dirty="0" smtClean="0"/>
              <a:t>NFA has minimum one final state  </a:t>
            </a:r>
          </a:p>
          <a:p>
            <a:pPr lvl="1"/>
            <a:r>
              <a:rPr lang="en-US" dirty="0" smtClean="0"/>
              <a:t>Normal State</a:t>
            </a:r>
          </a:p>
          <a:p>
            <a:pPr lvl="2"/>
            <a:r>
              <a:rPr lang="en-US" dirty="0" smtClean="0"/>
              <a:t>Diagram can not stop and neither start 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645122" y="3267079"/>
            <a:ext cx="772733" cy="785611"/>
            <a:chOff x="5567783" y="3348507"/>
            <a:chExt cx="772733" cy="785611"/>
          </a:xfrm>
        </p:grpSpPr>
        <p:sp>
          <p:nvSpPr>
            <p:cNvPr id="5" name="Flowchart: Connector 4"/>
            <p:cNvSpPr/>
            <p:nvPr/>
          </p:nvSpPr>
          <p:spPr>
            <a:xfrm>
              <a:off x="5567783" y="3348507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99604" y="3734874"/>
              <a:ext cx="360609" cy="128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722682" y="3354947"/>
            <a:ext cx="1320251" cy="785611"/>
            <a:chOff x="7722682" y="3354947"/>
            <a:chExt cx="1320251" cy="785611"/>
          </a:xfrm>
        </p:grpSpPr>
        <p:sp>
          <p:nvSpPr>
            <p:cNvPr id="10" name="Flowchart: Connector 9"/>
            <p:cNvSpPr/>
            <p:nvPr/>
          </p:nvSpPr>
          <p:spPr>
            <a:xfrm>
              <a:off x="8270200" y="3354947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7722682" y="3625403"/>
              <a:ext cx="437882" cy="24469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08017" y="362540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01456" y="4614462"/>
            <a:ext cx="772733" cy="785611"/>
            <a:chOff x="6559787" y="4614462"/>
            <a:chExt cx="772733" cy="785611"/>
          </a:xfrm>
        </p:grpSpPr>
        <p:grpSp>
          <p:nvGrpSpPr>
            <p:cNvPr id="15" name="Group 14"/>
            <p:cNvGrpSpPr/>
            <p:nvPr/>
          </p:nvGrpSpPr>
          <p:grpSpPr>
            <a:xfrm>
              <a:off x="6559787" y="4614462"/>
              <a:ext cx="772733" cy="785611"/>
              <a:chOff x="5537914" y="3451537"/>
              <a:chExt cx="772733" cy="785611"/>
            </a:xfrm>
          </p:grpSpPr>
          <p:sp>
            <p:nvSpPr>
              <p:cNvPr id="16" name="Flowchart: Connector 15"/>
              <p:cNvSpPr/>
              <p:nvPr/>
            </p:nvSpPr>
            <p:spPr>
              <a:xfrm>
                <a:off x="5537914" y="3451537"/>
                <a:ext cx="772733" cy="785611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5769735" y="3837904"/>
                <a:ext cx="360609" cy="128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971912" y="4833403"/>
              <a:ext cx="0" cy="3348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8078783" y="496601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9207880" y="4595144"/>
            <a:ext cx="772733" cy="785611"/>
            <a:chOff x="9207880" y="4595144"/>
            <a:chExt cx="772733" cy="785611"/>
          </a:xfrm>
        </p:grpSpPr>
        <p:sp>
          <p:nvSpPr>
            <p:cNvPr id="30" name="Flowchart: Connector 29"/>
            <p:cNvSpPr/>
            <p:nvPr/>
          </p:nvSpPr>
          <p:spPr>
            <a:xfrm>
              <a:off x="9207880" y="4595144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9337323" y="4753608"/>
              <a:ext cx="513846" cy="494439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Flowchart: Connector 34"/>
          <p:cNvSpPr/>
          <p:nvPr/>
        </p:nvSpPr>
        <p:spPr>
          <a:xfrm>
            <a:off x="6095863" y="5587663"/>
            <a:ext cx="772733" cy="785611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14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EXAMPLE.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write a NFA starts and ends with same letter ∑={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a( </a:t>
            </a:r>
            <a:r>
              <a:rPr lang="en-US" dirty="0" err="1" smtClean="0"/>
              <a:t>a+b</a:t>
            </a:r>
            <a:r>
              <a:rPr lang="en-US" dirty="0" smtClean="0"/>
              <a:t>)* a + b(</a:t>
            </a:r>
            <a:r>
              <a:rPr lang="en-US" dirty="0" err="1" smtClean="0"/>
              <a:t>a+b</a:t>
            </a:r>
            <a:r>
              <a:rPr lang="en-US" dirty="0" smtClean="0"/>
              <a:t>)* 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18587" y="4311650"/>
            <a:ext cx="772733" cy="785611"/>
            <a:chOff x="5567783" y="3348507"/>
            <a:chExt cx="772733" cy="785611"/>
          </a:xfrm>
        </p:grpSpPr>
        <p:sp>
          <p:nvSpPr>
            <p:cNvPr id="5" name="Flowchart: Connector 4"/>
            <p:cNvSpPr/>
            <p:nvPr/>
          </p:nvSpPr>
          <p:spPr>
            <a:xfrm>
              <a:off x="5567783" y="3348507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799604" y="3734874"/>
              <a:ext cx="360609" cy="128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391320" y="4311650"/>
            <a:ext cx="1747350" cy="405686"/>
            <a:chOff x="3391320" y="4311650"/>
            <a:chExt cx="1747350" cy="40568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391320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23235" y="431165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1" name="Flowchart: Connector 10"/>
          <p:cNvSpPr/>
          <p:nvPr/>
        </p:nvSpPr>
        <p:spPr>
          <a:xfrm>
            <a:off x="5138670" y="4324530"/>
            <a:ext cx="772733" cy="785611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370489" y="3863662"/>
            <a:ext cx="450761" cy="526156"/>
            <a:chOff x="5293217" y="3746139"/>
            <a:chExt cx="528034" cy="709951"/>
          </a:xfrm>
        </p:grpSpPr>
        <p:sp>
          <p:nvSpPr>
            <p:cNvPr id="13" name="Freeform 12"/>
            <p:cNvSpPr/>
            <p:nvPr/>
          </p:nvSpPr>
          <p:spPr>
            <a:xfrm>
              <a:off x="5353438" y="3746139"/>
              <a:ext cx="467813" cy="709951"/>
            </a:xfrm>
            <a:custGeom>
              <a:avLst/>
              <a:gdLst>
                <a:gd name="connsiteX0" fmla="*/ 467813 w 467813"/>
                <a:gd name="connsiteY0" fmla="*/ 709951 h 709951"/>
                <a:gd name="connsiteX1" fmla="*/ 364782 w 467813"/>
                <a:gd name="connsiteY1" fmla="*/ 1613 h 709951"/>
                <a:gd name="connsiteX2" fmla="*/ 4173 w 467813"/>
                <a:gd name="connsiteY2" fmla="*/ 516768 h 709951"/>
                <a:gd name="connsiteX3" fmla="*/ 158720 w 467813"/>
                <a:gd name="connsiteY3" fmla="*/ 529647 h 709951"/>
                <a:gd name="connsiteX4" fmla="*/ 4173 w 467813"/>
                <a:gd name="connsiteY4" fmla="*/ 568284 h 70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13" h="709951">
                  <a:moveTo>
                    <a:pt x="467813" y="709951"/>
                  </a:moveTo>
                  <a:cubicBezTo>
                    <a:pt x="454934" y="371880"/>
                    <a:pt x="442055" y="33810"/>
                    <a:pt x="364782" y="1613"/>
                  </a:cubicBezTo>
                  <a:cubicBezTo>
                    <a:pt x="287509" y="-30584"/>
                    <a:pt x="38517" y="428762"/>
                    <a:pt x="4173" y="516768"/>
                  </a:cubicBezTo>
                  <a:cubicBezTo>
                    <a:pt x="-30171" y="604774"/>
                    <a:pt x="158720" y="521061"/>
                    <a:pt x="158720" y="529647"/>
                  </a:cubicBezTo>
                  <a:cubicBezTo>
                    <a:pt x="158720" y="538233"/>
                    <a:pt x="17052" y="566138"/>
                    <a:pt x="4173" y="5682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293217" y="4159876"/>
              <a:ext cx="103031" cy="151685"/>
            </a:xfrm>
            <a:custGeom>
              <a:avLst/>
              <a:gdLst>
                <a:gd name="connsiteX0" fmla="*/ 0 w 103031"/>
                <a:gd name="connsiteY0" fmla="*/ 0 h 151685"/>
                <a:gd name="connsiteX1" fmla="*/ 77273 w 103031"/>
                <a:gd name="connsiteY1" fmla="*/ 141668 h 151685"/>
                <a:gd name="connsiteX2" fmla="*/ 103031 w 103031"/>
                <a:gd name="connsiteY2" fmla="*/ 128789 h 15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31" h="151685">
                  <a:moveTo>
                    <a:pt x="0" y="0"/>
                  </a:moveTo>
                  <a:cubicBezTo>
                    <a:pt x="30050" y="60101"/>
                    <a:pt x="60101" y="120203"/>
                    <a:pt x="77273" y="141668"/>
                  </a:cubicBezTo>
                  <a:cubicBezTo>
                    <a:pt x="94445" y="163133"/>
                    <a:pt x="98738" y="145961"/>
                    <a:pt x="103031" y="1287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 rot="18797877">
            <a:off x="5273623" y="3590483"/>
            <a:ext cx="58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a,b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911403" y="4311650"/>
            <a:ext cx="1747350" cy="405686"/>
            <a:chOff x="5911403" y="4311650"/>
            <a:chExt cx="1747350" cy="40568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5911403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443318" y="431165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58753" y="4324530"/>
            <a:ext cx="772733" cy="785611"/>
            <a:chOff x="6559787" y="4614462"/>
            <a:chExt cx="772733" cy="785611"/>
          </a:xfrm>
        </p:grpSpPr>
        <p:grpSp>
          <p:nvGrpSpPr>
            <p:cNvPr id="19" name="Group 18"/>
            <p:cNvGrpSpPr/>
            <p:nvPr/>
          </p:nvGrpSpPr>
          <p:grpSpPr>
            <a:xfrm>
              <a:off x="6559787" y="4614462"/>
              <a:ext cx="772733" cy="785611"/>
              <a:chOff x="5537914" y="3451537"/>
              <a:chExt cx="772733" cy="785611"/>
            </a:xfrm>
          </p:grpSpPr>
          <p:sp>
            <p:nvSpPr>
              <p:cNvPr id="21" name="Flowchart: Connector 20"/>
              <p:cNvSpPr/>
              <p:nvPr/>
            </p:nvSpPr>
            <p:spPr>
              <a:xfrm>
                <a:off x="5537914" y="3451537"/>
                <a:ext cx="772733" cy="785611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769735" y="3837904"/>
                <a:ext cx="360609" cy="128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971912" y="4833403"/>
              <a:ext cx="0" cy="3348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11017" y="5086669"/>
            <a:ext cx="1970398" cy="933131"/>
            <a:chOff x="3211017" y="5086669"/>
            <a:chExt cx="1970398" cy="93313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211017" y="5086669"/>
              <a:ext cx="1970398" cy="9331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25336" y="5231745"/>
              <a:ext cx="3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0" name="Flowchart: Connector 29"/>
          <p:cNvSpPr/>
          <p:nvPr/>
        </p:nvSpPr>
        <p:spPr>
          <a:xfrm>
            <a:off x="5181415" y="5718042"/>
            <a:ext cx="772733" cy="785611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387499" y="5317486"/>
            <a:ext cx="450761" cy="526156"/>
            <a:chOff x="5293217" y="3746139"/>
            <a:chExt cx="528034" cy="709951"/>
          </a:xfrm>
        </p:grpSpPr>
        <p:sp>
          <p:nvSpPr>
            <p:cNvPr id="33" name="Freeform 32"/>
            <p:cNvSpPr/>
            <p:nvPr/>
          </p:nvSpPr>
          <p:spPr>
            <a:xfrm>
              <a:off x="5353438" y="3746139"/>
              <a:ext cx="467813" cy="709951"/>
            </a:xfrm>
            <a:custGeom>
              <a:avLst/>
              <a:gdLst>
                <a:gd name="connsiteX0" fmla="*/ 467813 w 467813"/>
                <a:gd name="connsiteY0" fmla="*/ 709951 h 709951"/>
                <a:gd name="connsiteX1" fmla="*/ 364782 w 467813"/>
                <a:gd name="connsiteY1" fmla="*/ 1613 h 709951"/>
                <a:gd name="connsiteX2" fmla="*/ 4173 w 467813"/>
                <a:gd name="connsiteY2" fmla="*/ 516768 h 709951"/>
                <a:gd name="connsiteX3" fmla="*/ 158720 w 467813"/>
                <a:gd name="connsiteY3" fmla="*/ 529647 h 709951"/>
                <a:gd name="connsiteX4" fmla="*/ 4173 w 467813"/>
                <a:gd name="connsiteY4" fmla="*/ 568284 h 70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13" h="709951">
                  <a:moveTo>
                    <a:pt x="467813" y="709951"/>
                  </a:moveTo>
                  <a:cubicBezTo>
                    <a:pt x="454934" y="371880"/>
                    <a:pt x="442055" y="33810"/>
                    <a:pt x="364782" y="1613"/>
                  </a:cubicBezTo>
                  <a:cubicBezTo>
                    <a:pt x="287509" y="-30584"/>
                    <a:pt x="38517" y="428762"/>
                    <a:pt x="4173" y="516768"/>
                  </a:cubicBezTo>
                  <a:cubicBezTo>
                    <a:pt x="-30171" y="604774"/>
                    <a:pt x="158720" y="521061"/>
                    <a:pt x="158720" y="529647"/>
                  </a:cubicBezTo>
                  <a:cubicBezTo>
                    <a:pt x="158720" y="538233"/>
                    <a:pt x="17052" y="566138"/>
                    <a:pt x="4173" y="5682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5293217" y="4159876"/>
              <a:ext cx="103031" cy="151685"/>
            </a:xfrm>
            <a:custGeom>
              <a:avLst/>
              <a:gdLst>
                <a:gd name="connsiteX0" fmla="*/ 0 w 103031"/>
                <a:gd name="connsiteY0" fmla="*/ 0 h 151685"/>
                <a:gd name="connsiteX1" fmla="*/ 77273 w 103031"/>
                <a:gd name="connsiteY1" fmla="*/ 141668 h 151685"/>
                <a:gd name="connsiteX2" fmla="*/ 103031 w 103031"/>
                <a:gd name="connsiteY2" fmla="*/ 128789 h 15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31" h="151685">
                  <a:moveTo>
                    <a:pt x="0" y="0"/>
                  </a:moveTo>
                  <a:cubicBezTo>
                    <a:pt x="30050" y="60101"/>
                    <a:pt x="60101" y="120203"/>
                    <a:pt x="77273" y="141668"/>
                  </a:cubicBezTo>
                  <a:cubicBezTo>
                    <a:pt x="94445" y="163133"/>
                    <a:pt x="98738" y="145961"/>
                    <a:pt x="103031" y="1287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18210030">
            <a:off x="5213359" y="5160218"/>
            <a:ext cx="58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a,b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4148" y="4995091"/>
            <a:ext cx="1817769" cy="1060308"/>
            <a:chOff x="5954148" y="4995091"/>
            <a:chExt cx="1817769" cy="1060308"/>
          </a:xfrm>
        </p:grpSpPr>
        <p:cxnSp>
          <p:nvCxnSpPr>
            <p:cNvPr id="36" name="Straight Arrow Connector 35"/>
            <p:cNvCxnSpPr>
              <a:endCxn id="21" idx="3"/>
            </p:cNvCxnSpPr>
            <p:nvPr/>
          </p:nvCxnSpPr>
          <p:spPr>
            <a:xfrm flipV="1">
              <a:off x="5954148" y="4995091"/>
              <a:ext cx="1817769" cy="10603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732628" y="5110141"/>
              <a:ext cx="3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689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30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EXAMPLE.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write a NFA starts and ends with different letter ∑={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a( </a:t>
            </a:r>
            <a:r>
              <a:rPr lang="en-US" dirty="0" err="1" smtClean="0"/>
              <a:t>a+b</a:t>
            </a:r>
            <a:r>
              <a:rPr lang="en-US" dirty="0" smtClean="0"/>
              <a:t>)* b + b(</a:t>
            </a:r>
            <a:r>
              <a:rPr lang="en-US" dirty="0" err="1" smtClean="0"/>
              <a:t>a+b</a:t>
            </a:r>
            <a:r>
              <a:rPr lang="en-US" dirty="0" smtClean="0"/>
              <a:t>)* 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18587" y="4311650"/>
            <a:ext cx="772733" cy="785611"/>
            <a:chOff x="5567783" y="3348507"/>
            <a:chExt cx="772733" cy="785611"/>
          </a:xfrm>
        </p:grpSpPr>
        <p:sp>
          <p:nvSpPr>
            <p:cNvPr id="5" name="Flowchart: Connector 4"/>
            <p:cNvSpPr/>
            <p:nvPr/>
          </p:nvSpPr>
          <p:spPr>
            <a:xfrm>
              <a:off x="5567783" y="3348507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799604" y="3734874"/>
              <a:ext cx="360609" cy="128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391320" y="4311650"/>
            <a:ext cx="1747350" cy="405686"/>
            <a:chOff x="3391320" y="4311650"/>
            <a:chExt cx="1747350" cy="40568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391320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23235" y="431165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1" name="Flowchart: Connector 10"/>
          <p:cNvSpPr/>
          <p:nvPr/>
        </p:nvSpPr>
        <p:spPr>
          <a:xfrm>
            <a:off x="5138670" y="4324530"/>
            <a:ext cx="772733" cy="785611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370489" y="3863662"/>
            <a:ext cx="450761" cy="526156"/>
            <a:chOff x="5293217" y="3746139"/>
            <a:chExt cx="528034" cy="709951"/>
          </a:xfrm>
        </p:grpSpPr>
        <p:sp>
          <p:nvSpPr>
            <p:cNvPr id="13" name="Freeform 12"/>
            <p:cNvSpPr/>
            <p:nvPr/>
          </p:nvSpPr>
          <p:spPr>
            <a:xfrm>
              <a:off x="5353438" y="3746139"/>
              <a:ext cx="467813" cy="709951"/>
            </a:xfrm>
            <a:custGeom>
              <a:avLst/>
              <a:gdLst>
                <a:gd name="connsiteX0" fmla="*/ 467813 w 467813"/>
                <a:gd name="connsiteY0" fmla="*/ 709951 h 709951"/>
                <a:gd name="connsiteX1" fmla="*/ 364782 w 467813"/>
                <a:gd name="connsiteY1" fmla="*/ 1613 h 709951"/>
                <a:gd name="connsiteX2" fmla="*/ 4173 w 467813"/>
                <a:gd name="connsiteY2" fmla="*/ 516768 h 709951"/>
                <a:gd name="connsiteX3" fmla="*/ 158720 w 467813"/>
                <a:gd name="connsiteY3" fmla="*/ 529647 h 709951"/>
                <a:gd name="connsiteX4" fmla="*/ 4173 w 467813"/>
                <a:gd name="connsiteY4" fmla="*/ 568284 h 70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13" h="709951">
                  <a:moveTo>
                    <a:pt x="467813" y="709951"/>
                  </a:moveTo>
                  <a:cubicBezTo>
                    <a:pt x="454934" y="371880"/>
                    <a:pt x="442055" y="33810"/>
                    <a:pt x="364782" y="1613"/>
                  </a:cubicBezTo>
                  <a:cubicBezTo>
                    <a:pt x="287509" y="-30584"/>
                    <a:pt x="38517" y="428762"/>
                    <a:pt x="4173" y="516768"/>
                  </a:cubicBezTo>
                  <a:cubicBezTo>
                    <a:pt x="-30171" y="604774"/>
                    <a:pt x="158720" y="521061"/>
                    <a:pt x="158720" y="529647"/>
                  </a:cubicBezTo>
                  <a:cubicBezTo>
                    <a:pt x="158720" y="538233"/>
                    <a:pt x="17052" y="566138"/>
                    <a:pt x="4173" y="5682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293217" y="4159876"/>
              <a:ext cx="103031" cy="151685"/>
            </a:xfrm>
            <a:custGeom>
              <a:avLst/>
              <a:gdLst>
                <a:gd name="connsiteX0" fmla="*/ 0 w 103031"/>
                <a:gd name="connsiteY0" fmla="*/ 0 h 151685"/>
                <a:gd name="connsiteX1" fmla="*/ 77273 w 103031"/>
                <a:gd name="connsiteY1" fmla="*/ 141668 h 151685"/>
                <a:gd name="connsiteX2" fmla="*/ 103031 w 103031"/>
                <a:gd name="connsiteY2" fmla="*/ 128789 h 15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31" h="151685">
                  <a:moveTo>
                    <a:pt x="0" y="0"/>
                  </a:moveTo>
                  <a:cubicBezTo>
                    <a:pt x="30050" y="60101"/>
                    <a:pt x="60101" y="120203"/>
                    <a:pt x="77273" y="141668"/>
                  </a:cubicBezTo>
                  <a:cubicBezTo>
                    <a:pt x="94445" y="163133"/>
                    <a:pt x="98738" y="145961"/>
                    <a:pt x="103031" y="1287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 rot="18797877">
            <a:off x="5273623" y="3590483"/>
            <a:ext cx="58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a,b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911403" y="4311650"/>
            <a:ext cx="1747350" cy="405686"/>
            <a:chOff x="5911403" y="4311650"/>
            <a:chExt cx="1747350" cy="40568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5911403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443318" y="431165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58753" y="4324530"/>
            <a:ext cx="772733" cy="785611"/>
            <a:chOff x="6559787" y="4614462"/>
            <a:chExt cx="772733" cy="785611"/>
          </a:xfrm>
        </p:grpSpPr>
        <p:grpSp>
          <p:nvGrpSpPr>
            <p:cNvPr id="19" name="Group 18"/>
            <p:cNvGrpSpPr/>
            <p:nvPr/>
          </p:nvGrpSpPr>
          <p:grpSpPr>
            <a:xfrm>
              <a:off x="6559787" y="4614462"/>
              <a:ext cx="772733" cy="785611"/>
              <a:chOff x="5537914" y="3451537"/>
              <a:chExt cx="772733" cy="785611"/>
            </a:xfrm>
          </p:grpSpPr>
          <p:sp>
            <p:nvSpPr>
              <p:cNvPr id="21" name="Flowchart: Connector 20"/>
              <p:cNvSpPr/>
              <p:nvPr/>
            </p:nvSpPr>
            <p:spPr>
              <a:xfrm>
                <a:off x="5537914" y="3451537"/>
                <a:ext cx="772733" cy="785611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769735" y="3837904"/>
                <a:ext cx="360609" cy="128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971912" y="4833403"/>
              <a:ext cx="0" cy="3348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11017" y="5086669"/>
            <a:ext cx="1970398" cy="933131"/>
            <a:chOff x="3211017" y="5086669"/>
            <a:chExt cx="1970398" cy="93313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211017" y="5086669"/>
              <a:ext cx="1970398" cy="9331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25336" y="5231745"/>
              <a:ext cx="3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0" name="Flowchart: Connector 29"/>
          <p:cNvSpPr/>
          <p:nvPr/>
        </p:nvSpPr>
        <p:spPr>
          <a:xfrm>
            <a:off x="5181415" y="5718042"/>
            <a:ext cx="772733" cy="785611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387499" y="5317486"/>
            <a:ext cx="450761" cy="526156"/>
            <a:chOff x="5293217" y="3746139"/>
            <a:chExt cx="528034" cy="709951"/>
          </a:xfrm>
        </p:grpSpPr>
        <p:sp>
          <p:nvSpPr>
            <p:cNvPr id="33" name="Freeform 32"/>
            <p:cNvSpPr/>
            <p:nvPr/>
          </p:nvSpPr>
          <p:spPr>
            <a:xfrm>
              <a:off x="5353438" y="3746139"/>
              <a:ext cx="467813" cy="709951"/>
            </a:xfrm>
            <a:custGeom>
              <a:avLst/>
              <a:gdLst>
                <a:gd name="connsiteX0" fmla="*/ 467813 w 467813"/>
                <a:gd name="connsiteY0" fmla="*/ 709951 h 709951"/>
                <a:gd name="connsiteX1" fmla="*/ 364782 w 467813"/>
                <a:gd name="connsiteY1" fmla="*/ 1613 h 709951"/>
                <a:gd name="connsiteX2" fmla="*/ 4173 w 467813"/>
                <a:gd name="connsiteY2" fmla="*/ 516768 h 709951"/>
                <a:gd name="connsiteX3" fmla="*/ 158720 w 467813"/>
                <a:gd name="connsiteY3" fmla="*/ 529647 h 709951"/>
                <a:gd name="connsiteX4" fmla="*/ 4173 w 467813"/>
                <a:gd name="connsiteY4" fmla="*/ 568284 h 70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13" h="709951">
                  <a:moveTo>
                    <a:pt x="467813" y="709951"/>
                  </a:moveTo>
                  <a:cubicBezTo>
                    <a:pt x="454934" y="371880"/>
                    <a:pt x="442055" y="33810"/>
                    <a:pt x="364782" y="1613"/>
                  </a:cubicBezTo>
                  <a:cubicBezTo>
                    <a:pt x="287509" y="-30584"/>
                    <a:pt x="38517" y="428762"/>
                    <a:pt x="4173" y="516768"/>
                  </a:cubicBezTo>
                  <a:cubicBezTo>
                    <a:pt x="-30171" y="604774"/>
                    <a:pt x="158720" y="521061"/>
                    <a:pt x="158720" y="529647"/>
                  </a:cubicBezTo>
                  <a:cubicBezTo>
                    <a:pt x="158720" y="538233"/>
                    <a:pt x="17052" y="566138"/>
                    <a:pt x="4173" y="5682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5293217" y="4159876"/>
              <a:ext cx="103031" cy="151685"/>
            </a:xfrm>
            <a:custGeom>
              <a:avLst/>
              <a:gdLst>
                <a:gd name="connsiteX0" fmla="*/ 0 w 103031"/>
                <a:gd name="connsiteY0" fmla="*/ 0 h 151685"/>
                <a:gd name="connsiteX1" fmla="*/ 77273 w 103031"/>
                <a:gd name="connsiteY1" fmla="*/ 141668 h 151685"/>
                <a:gd name="connsiteX2" fmla="*/ 103031 w 103031"/>
                <a:gd name="connsiteY2" fmla="*/ 128789 h 15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31" h="151685">
                  <a:moveTo>
                    <a:pt x="0" y="0"/>
                  </a:moveTo>
                  <a:cubicBezTo>
                    <a:pt x="30050" y="60101"/>
                    <a:pt x="60101" y="120203"/>
                    <a:pt x="77273" y="141668"/>
                  </a:cubicBezTo>
                  <a:cubicBezTo>
                    <a:pt x="94445" y="163133"/>
                    <a:pt x="98738" y="145961"/>
                    <a:pt x="103031" y="1287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18210030">
            <a:off x="5213359" y="5160218"/>
            <a:ext cx="58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a,b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4148" y="4995091"/>
            <a:ext cx="1817769" cy="1060308"/>
            <a:chOff x="5954148" y="4995091"/>
            <a:chExt cx="1817769" cy="1060308"/>
          </a:xfrm>
        </p:grpSpPr>
        <p:cxnSp>
          <p:nvCxnSpPr>
            <p:cNvPr id="36" name="Straight Arrow Connector 35"/>
            <p:cNvCxnSpPr>
              <a:endCxn id="21" idx="3"/>
            </p:cNvCxnSpPr>
            <p:nvPr/>
          </p:nvCxnSpPr>
          <p:spPr>
            <a:xfrm flipV="1">
              <a:off x="5954148" y="4995091"/>
              <a:ext cx="1817769" cy="10603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732628" y="5110141"/>
              <a:ext cx="34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41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30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EXAMPLE.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All strings that contains double a. ∑={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( </a:t>
            </a:r>
            <a:r>
              <a:rPr lang="en-US" dirty="0" err="1" smtClean="0"/>
              <a:t>a+b</a:t>
            </a:r>
            <a:r>
              <a:rPr lang="en-US" dirty="0" smtClean="0"/>
              <a:t>)* </a:t>
            </a:r>
            <a:r>
              <a:rPr lang="en-US" dirty="0" err="1" smtClean="0"/>
              <a:t>aa</a:t>
            </a:r>
            <a:r>
              <a:rPr lang="en-US" dirty="0" smtClean="0"/>
              <a:t> (</a:t>
            </a:r>
            <a:r>
              <a:rPr lang="en-US" dirty="0" err="1" smtClean="0"/>
              <a:t>a+b</a:t>
            </a:r>
            <a:r>
              <a:rPr lang="en-US" dirty="0" smtClean="0"/>
              <a:t>)*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18587" y="4311650"/>
            <a:ext cx="772733" cy="785611"/>
            <a:chOff x="5567783" y="3348507"/>
            <a:chExt cx="772733" cy="785611"/>
          </a:xfrm>
        </p:grpSpPr>
        <p:sp>
          <p:nvSpPr>
            <p:cNvPr id="5" name="Flowchart: Connector 4"/>
            <p:cNvSpPr/>
            <p:nvPr/>
          </p:nvSpPr>
          <p:spPr>
            <a:xfrm>
              <a:off x="5567783" y="3348507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799604" y="3734874"/>
              <a:ext cx="360609" cy="128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391320" y="4311650"/>
            <a:ext cx="1747350" cy="405686"/>
            <a:chOff x="3391320" y="4311650"/>
            <a:chExt cx="1747350" cy="40568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391320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23235" y="431165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1" name="Flowchart: Connector 10"/>
          <p:cNvSpPr/>
          <p:nvPr/>
        </p:nvSpPr>
        <p:spPr>
          <a:xfrm>
            <a:off x="5138670" y="4324530"/>
            <a:ext cx="772733" cy="785611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911403" y="4311650"/>
            <a:ext cx="1747350" cy="405686"/>
            <a:chOff x="5911403" y="4311650"/>
            <a:chExt cx="1747350" cy="40568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5911403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443318" y="431165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58753" y="4324530"/>
            <a:ext cx="772733" cy="785611"/>
            <a:chOff x="6559787" y="4614462"/>
            <a:chExt cx="772733" cy="785611"/>
          </a:xfrm>
        </p:grpSpPr>
        <p:grpSp>
          <p:nvGrpSpPr>
            <p:cNvPr id="19" name="Group 18"/>
            <p:cNvGrpSpPr/>
            <p:nvPr/>
          </p:nvGrpSpPr>
          <p:grpSpPr>
            <a:xfrm>
              <a:off x="6559787" y="4614462"/>
              <a:ext cx="772733" cy="785611"/>
              <a:chOff x="5537914" y="3451537"/>
              <a:chExt cx="772733" cy="785611"/>
            </a:xfrm>
          </p:grpSpPr>
          <p:sp>
            <p:nvSpPr>
              <p:cNvPr id="21" name="Flowchart: Connector 20"/>
              <p:cNvSpPr/>
              <p:nvPr/>
            </p:nvSpPr>
            <p:spPr>
              <a:xfrm>
                <a:off x="5537914" y="3451537"/>
                <a:ext cx="772733" cy="785611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769735" y="3837904"/>
                <a:ext cx="360609" cy="128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971912" y="4833403"/>
              <a:ext cx="0" cy="3348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824179" y="3900223"/>
            <a:ext cx="450761" cy="526156"/>
            <a:chOff x="5293217" y="3746139"/>
            <a:chExt cx="528034" cy="709951"/>
          </a:xfrm>
        </p:grpSpPr>
        <p:sp>
          <p:nvSpPr>
            <p:cNvPr id="43" name="Freeform 42"/>
            <p:cNvSpPr/>
            <p:nvPr/>
          </p:nvSpPr>
          <p:spPr>
            <a:xfrm>
              <a:off x="5353438" y="3746139"/>
              <a:ext cx="467813" cy="709951"/>
            </a:xfrm>
            <a:custGeom>
              <a:avLst/>
              <a:gdLst>
                <a:gd name="connsiteX0" fmla="*/ 467813 w 467813"/>
                <a:gd name="connsiteY0" fmla="*/ 709951 h 709951"/>
                <a:gd name="connsiteX1" fmla="*/ 364782 w 467813"/>
                <a:gd name="connsiteY1" fmla="*/ 1613 h 709951"/>
                <a:gd name="connsiteX2" fmla="*/ 4173 w 467813"/>
                <a:gd name="connsiteY2" fmla="*/ 516768 h 709951"/>
                <a:gd name="connsiteX3" fmla="*/ 158720 w 467813"/>
                <a:gd name="connsiteY3" fmla="*/ 529647 h 709951"/>
                <a:gd name="connsiteX4" fmla="*/ 4173 w 467813"/>
                <a:gd name="connsiteY4" fmla="*/ 568284 h 70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13" h="709951">
                  <a:moveTo>
                    <a:pt x="467813" y="709951"/>
                  </a:moveTo>
                  <a:cubicBezTo>
                    <a:pt x="454934" y="371880"/>
                    <a:pt x="442055" y="33810"/>
                    <a:pt x="364782" y="1613"/>
                  </a:cubicBezTo>
                  <a:cubicBezTo>
                    <a:pt x="287509" y="-30584"/>
                    <a:pt x="38517" y="428762"/>
                    <a:pt x="4173" y="516768"/>
                  </a:cubicBezTo>
                  <a:cubicBezTo>
                    <a:pt x="-30171" y="604774"/>
                    <a:pt x="158720" y="521061"/>
                    <a:pt x="158720" y="529647"/>
                  </a:cubicBezTo>
                  <a:cubicBezTo>
                    <a:pt x="158720" y="538233"/>
                    <a:pt x="17052" y="566138"/>
                    <a:pt x="4173" y="5682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293217" y="4159876"/>
              <a:ext cx="103031" cy="151685"/>
            </a:xfrm>
            <a:custGeom>
              <a:avLst/>
              <a:gdLst>
                <a:gd name="connsiteX0" fmla="*/ 0 w 103031"/>
                <a:gd name="connsiteY0" fmla="*/ 0 h 151685"/>
                <a:gd name="connsiteX1" fmla="*/ 77273 w 103031"/>
                <a:gd name="connsiteY1" fmla="*/ 141668 h 151685"/>
                <a:gd name="connsiteX2" fmla="*/ 103031 w 103031"/>
                <a:gd name="connsiteY2" fmla="*/ 128789 h 15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31" h="151685">
                  <a:moveTo>
                    <a:pt x="0" y="0"/>
                  </a:moveTo>
                  <a:cubicBezTo>
                    <a:pt x="30050" y="60101"/>
                    <a:pt x="60101" y="120203"/>
                    <a:pt x="77273" y="141668"/>
                  </a:cubicBezTo>
                  <a:cubicBezTo>
                    <a:pt x="94445" y="163133"/>
                    <a:pt x="98738" y="145961"/>
                    <a:pt x="103031" y="1287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 rot="18797877">
            <a:off x="2727313" y="3627044"/>
            <a:ext cx="58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a,b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7892432" y="3885271"/>
            <a:ext cx="450761" cy="526156"/>
            <a:chOff x="5293217" y="3746139"/>
            <a:chExt cx="528034" cy="709951"/>
          </a:xfrm>
        </p:grpSpPr>
        <p:sp>
          <p:nvSpPr>
            <p:cNvPr id="47" name="Freeform 46"/>
            <p:cNvSpPr/>
            <p:nvPr/>
          </p:nvSpPr>
          <p:spPr>
            <a:xfrm>
              <a:off x="5353438" y="3746139"/>
              <a:ext cx="467813" cy="709951"/>
            </a:xfrm>
            <a:custGeom>
              <a:avLst/>
              <a:gdLst>
                <a:gd name="connsiteX0" fmla="*/ 467813 w 467813"/>
                <a:gd name="connsiteY0" fmla="*/ 709951 h 709951"/>
                <a:gd name="connsiteX1" fmla="*/ 364782 w 467813"/>
                <a:gd name="connsiteY1" fmla="*/ 1613 h 709951"/>
                <a:gd name="connsiteX2" fmla="*/ 4173 w 467813"/>
                <a:gd name="connsiteY2" fmla="*/ 516768 h 709951"/>
                <a:gd name="connsiteX3" fmla="*/ 158720 w 467813"/>
                <a:gd name="connsiteY3" fmla="*/ 529647 h 709951"/>
                <a:gd name="connsiteX4" fmla="*/ 4173 w 467813"/>
                <a:gd name="connsiteY4" fmla="*/ 568284 h 70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13" h="709951">
                  <a:moveTo>
                    <a:pt x="467813" y="709951"/>
                  </a:moveTo>
                  <a:cubicBezTo>
                    <a:pt x="454934" y="371880"/>
                    <a:pt x="442055" y="33810"/>
                    <a:pt x="364782" y="1613"/>
                  </a:cubicBezTo>
                  <a:cubicBezTo>
                    <a:pt x="287509" y="-30584"/>
                    <a:pt x="38517" y="428762"/>
                    <a:pt x="4173" y="516768"/>
                  </a:cubicBezTo>
                  <a:cubicBezTo>
                    <a:pt x="-30171" y="604774"/>
                    <a:pt x="158720" y="521061"/>
                    <a:pt x="158720" y="529647"/>
                  </a:cubicBezTo>
                  <a:cubicBezTo>
                    <a:pt x="158720" y="538233"/>
                    <a:pt x="17052" y="566138"/>
                    <a:pt x="4173" y="5682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293217" y="4159876"/>
              <a:ext cx="103031" cy="151685"/>
            </a:xfrm>
            <a:custGeom>
              <a:avLst/>
              <a:gdLst>
                <a:gd name="connsiteX0" fmla="*/ 0 w 103031"/>
                <a:gd name="connsiteY0" fmla="*/ 0 h 151685"/>
                <a:gd name="connsiteX1" fmla="*/ 77273 w 103031"/>
                <a:gd name="connsiteY1" fmla="*/ 141668 h 151685"/>
                <a:gd name="connsiteX2" fmla="*/ 103031 w 103031"/>
                <a:gd name="connsiteY2" fmla="*/ 128789 h 15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31" h="151685">
                  <a:moveTo>
                    <a:pt x="0" y="0"/>
                  </a:moveTo>
                  <a:cubicBezTo>
                    <a:pt x="30050" y="60101"/>
                    <a:pt x="60101" y="120203"/>
                    <a:pt x="77273" y="141668"/>
                  </a:cubicBezTo>
                  <a:cubicBezTo>
                    <a:pt x="94445" y="163133"/>
                    <a:pt x="98738" y="145961"/>
                    <a:pt x="103031" y="1287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8797877">
            <a:off x="7795566" y="3612092"/>
            <a:ext cx="58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7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5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192" y="875400"/>
            <a:ext cx="8929204" cy="851535"/>
          </a:xfrm>
        </p:spPr>
        <p:txBody>
          <a:bodyPr/>
          <a:lstStyle/>
          <a:p>
            <a:r>
              <a:rPr lang="en-US" dirty="0" smtClean="0"/>
              <a:t>Deterministic Finite Automata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18587" y="3629070"/>
            <a:ext cx="772733" cy="785611"/>
            <a:chOff x="5567783" y="3348507"/>
            <a:chExt cx="772733" cy="785611"/>
          </a:xfrm>
        </p:grpSpPr>
        <p:sp>
          <p:nvSpPr>
            <p:cNvPr id="5" name="Flowchart: Connector 4"/>
            <p:cNvSpPr/>
            <p:nvPr/>
          </p:nvSpPr>
          <p:spPr>
            <a:xfrm>
              <a:off x="5567783" y="3348507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799604" y="3734874"/>
              <a:ext cx="360609" cy="128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391320" y="3629070"/>
            <a:ext cx="1747350" cy="405686"/>
            <a:chOff x="3391320" y="4311650"/>
            <a:chExt cx="1747350" cy="40568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391320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23235" y="431165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1" name="Flowchart: Connector 10"/>
          <p:cNvSpPr/>
          <p:nvPr/>
        </p:nvSpPr>
        <p:spPr>
          <a:xfrm>
            <a:off x="5138670" y="3641950"/>
            <a:ext cx="772733" cy="785611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911403" y="3629070"/>
            <a:ext cx="1747350" cy="405686"/>
            <a:chOff x="5911403" y="4311650"/>
            <a:chExt cx="1747350" cy="40568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5911403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443318" y="431165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^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58753" y="3641950"/>
            <a:ext cx="772733" cy="785611"/>
            <a:chOff x="6559787" y="4614462"/>
            <a:chExt cx="772733" cy="785611"/>
          </a:xfrm>
        </p:grpSpPr>
        <p:grpSp>
          <p:nvGrpSpPr>
            <p:cNvPr id="19" name="Group 18"/>
            <p:cNvGrpSpPr/>
            <p:nvPr/>
          </p:nvGrpSpPr>
          <p:grpSpPr>
            <a:xfrm>
              <a:off x="6559787" y="4614462"/>
              <a:ext cx="772733" cy="785611"/>
              <a:chOff x="5537914" y="3451537"/>
              <a:chExt cx="772733" cy="785611"/>
            </a:xfrm>
          </p:grpSpPr>
          <p:sp>
            <p:nvSpPr>
              <p:cNvPr id="21" name="Flowchart: Connector 20"/>
              <p:cNvSpPr/>
              <p:nvPr/>
            </p:nvSpPr>
            <p:spPr>
              <a:xfrm>
                <a:off x="5537914" y="3451537"/>
                <a:ext cx="772733" cy="785611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769735" y="3837904"/>
                <a:ext cx="360609" cy="128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971912" y="4833403"/>
              <a:ext cx="0" cy="3348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1154954" y="2357015"/>
            <a:ext cx="9057992" cy="144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1. No empty transaction is not allowed</a:t>
            </a:r>
          </a:p>
          <a:p>
            <a:r>
              <a:rPr lang="en-US" dirty="0" smtClean="0"/>
              <a:t>IF ∑={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R.E = a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618587" y="4676730"/>
            <a:ext cx="772733" cy="785611"/>
            <a:chOff x="5567783" y="3348507"/>
            <a:chExt cx="772733" cy="785611"/>
          </a:xfrm>
        </p:grpSpPr>
        <p:sp>
          <p:nvSpPr>
            <p:cNvPr id="30" name="Flowchart: Connector 29"/>
            <p:cNvSpPr/>
            <p:nvPr/>
          </p:nvSpPr>
          <p:spPr>
            <a:xfrm>
              <a:off x="5567783" y="3348507"/>
              <a:ext cx="772733" cy="785611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799604" y="3734874"/>
              <a:ext cx="360609" cy="128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391320" y="4676730"/>
            <a:ext cx="1747350" cy="405686"/>
            <a:chOff x="3391320" y="4311650"/>
            <a:chExt cx="1747350" cy="405686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391320" y="4698017"/>
              <a:ext cx="1747350" cy="1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23235" y="431165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38669" y="4689610"/>
            <a:ext cx="772733" cy="785611"/>
            <a:chOff x="6559787" y="4614462"/>
            <a:chExt cx="772733" cy="785611"/>
          </a:xfrm>
        </p:grpSpPr>
        <p:grpSp>
          <p:nvGrpSpPr>
            <p:cNvPr id="50" name="Group 49"/>
            <p:cNvGrpSpPr/>
            <p:nvPr/>
          </p:nvGrpSpPr>
          <p:grpSpPr>
            <a:xfrm>
              <a:off x="6559787" y="4614462"/>
              <a:ext cx="772733" cy="785611"/>
              <a:chOff x="5537914" y="3451537"/>
              <a:chExt cx="772733" cy="785611"/>
            </a:xfrm>
          </p:grpSpPr>
          <p:sp>
            <p:nvSpPr>
              <p:cNvPr id="52" name="Flowchart: Connector 51"/>
              <p:cNvSpPr/>
              <p:nvPr/>
            </p:nvSpPr>
            <p:spPr>
              <a:xfrm>
                <a:off x="5537914" y="3451537"/>
                <a:ext cx="772733" cy="785611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769735" y="3837904"/>
                <a:ext cx="360609" cy="128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>
              <a:off x="6971912" y="4833403"/>
              <a:ext cx="0" cy="3348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921027439"/>
              </p:ext>
            </p:extLst>
          </p:nvPr>
        </p:nvGraphicFramePr>
        <p:xfrm>
          <a:off x="8710717" y="3116066"/>
          <a:ext cx="2936237" cy="292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" name="Elbow Connector 14"/>
          <p:cNvCxnSpPr/>
          <p:nvPr/>
        </p:nvCxnSpPr>
        <p:spPr>
          <a:xfrm rot="5400000" flipH="1" flipV="1">
            <a:off x="10890474" y="4194445"/>
            <a:ext cx="10107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02379" y="4028316"/>
            <a:ext cx="29188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FF0000"/>
                </a:solidFill>
              </a:rPr>
              <a:t>x</a:t>
            </a:r>
            <a:endParaRPr lang="en-US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4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12" grpId="0">
        <p:bldAsOne/>
      </p:bldGraphic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</TotalTime>
  <Words>372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Theory of Automata</vt:lpstr>
      <vt:lpstr>FINITE AUTOMATA</vt:lpstr>
      <vt:lpstr>Why FINITE AUTOMATA </vt:lpstr>
      <vt:lpstr>TYPES OF FINITE AUTOMATA </vt:lpstr>
      <vt:lpstr>Non Deterministic Finite Automata  </vt:lpstr>
      <vt:lpstr>NFA EXAMPLE. 01</vt:lpstr>
      <vt:lpstr>NFA EXAMPLE. 02</vt:lpstr>
      <vt:lpstr>NFA EXAMPLE. 03</vt:lpstr>
      <vt:lpstr>Deterministic Finite Automata</vt:lpstr>
      <vt:lpstr>Deterministic Finite Automata</vt:lpstr>
      <vt:lpstr>DFA Example. 01</vt:lpstr>
      <vt:lpstr>DFA EXAMPLE. 02</vt:lpstr>
      <vt:lpstr>DFA EXAMPLE. 03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</dc:title>
  <dc:creator>bilal</dc:creator>
  <cp:lastModifiedBy>bilal</cp:lastModifiedBy>
  <cp:revision>19</cp:revision>
  <dcterms:created xsi:type="dcterms:W3CDTF">2020-05-30T07:26:38Z</dcterms:created>
  <dcterms:modified xsi:type="dcterms:W3CDTF">2020-05-31T16:38:30Z</dcterms:modified>
</cp:coreProperties>
</file>