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-81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1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2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7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2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8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9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9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2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4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6550F-88F7-4508-AA0E-A9BCF65AA58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8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H="1" flipV="1">
            <a:off x="3129760" y="3491542"/>
            <a:ext cx="1064202" cy="506068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144" y="1679942"/>
            <a:ext cx="469433" cy="469433"/>
          </a:xfrm>
          <a:prstGeom prst="rect">
            <a:avLst/>
          </a:prstGeom>
        </p:spPr>
      </p:pic>
      <p:sp>
        <p:nvSpPr>
          <p:cNvPr id="9" name="Rectangle: Rounded Corners 8"/>
          <p:cNvSpPr/>
          <p:nvPr/>
        </p:nvSpPr>
        <p:spPr>
          <a:xfrm>
            <a:off x="2629538" y="2560990"/>
            <a:ext cx="206734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Ready</a:t>
            </a:r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>
            <a:off x="3661861" y="2149375"/>
            <a:ext cx="1347" cy="41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rved Down Arrow 30"/>
          <p:cNvSpPr/>
          <p:nvPr/>
        </p:nvSpPr>
        <p:spPr>
          <a:xfrm>
            <a:off x="4244931" y="2200950"/>
            <a:ext cx="1800200" cy="360040"/>
          </a:xfrm>
          <a:prstGeom prst="curvedDownArrow">
            <a:avLst>
              <a:gd name="adj1" fmla="val 9615"/>
              <a:gd name="adj2" fmla="val 34246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44931" y="1277620"/>
            <a:ext cx="2000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Click “Drip” button </a:t>
            </a:r>
            <a:br>
              <a:rPr lang="en-US" smtClean="0"/>
            </a:br>
            <a:r>
              <a:rPr lang="en-US" smtClean="0"/>
              <a:t>[drip data is valid]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19250" y="3997610"/>
            <a:ext cx="2028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Click “Drip” button </a:t>
            </a:r>
            <a:br>
              <a:rPr lang="en-US" smtClean="0"/>
            </a:br>
            <a:r>
              <a:rPr lang="en-US" smtClean="0"/>
              <a:t>[drip data is invalid]</a:t>
            </a:r>
            <a:endParaRPr lang="en-US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5760908" y="2560990"/>
            <a:ext cx="206734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6821" y="2773535"/>
            <a:ext cx="469433" cy="469433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19" idx="3"/>
          </p:cNvCxnSpPr>
          <p:nvPr/>
        </p:nvCxnSpPr>
        <p:spPr>
          <a:xfrm flipV="1">
            <a:off x="7828248" y="3008252"/>
            <a:ext cx="1028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28906" y="365795"/>
            <a:ext cx="57279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Choice of Anonymity – State Diagram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2287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18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Raghavendran Harish</dc:creator>
  <cp:lastModifiedBy>Zachary</cp:lastModifiedBy>
  <cp:revision>13</cp:revision>
  <dcterms:created xsi:type="dcterms:W3CDTF">2016-10-12T20:31:33Z</dcterms:created>
  <dcterms:modified xsi:type="dcterms:W3CDTF">2016-12-05T20:59:03Z</dcterms:modified>
</cp:coreProperties>
</file>