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828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162" autoAdjust="0"/>
    <p:restoredTop sz="99794" autoAdjust="0"/>
  </p:normalViewPr>
  <p:slideViewPr>
    <p:cSldViewPr>
      <p:cViewPr varScale="1">
        <p:scale>
          <a:sx n="65" d="100"/>
          <a:sy n="65" d="100"/>
        </p:scale>
        <p:origin x="90" y="234"/>
      </p:cViewPr>
      <p:guideLst>
        <p:guide orient="horz" pos="216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6"/>
            <a:ext cx="155448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12801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2C0-A11A-43E0-9090-14CCC9C82A0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5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2C0-A11A-43E0-9090-14CCC9C82A0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6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274639"/>
            <a:ext cx="8229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274639"/>
            <a:ext cx="243840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2C0-A11A-43E0-9090-14CCC9C82A0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3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2C0-A11A-43E0-9090-14CCC9C82A0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4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4406901"/>
            <a:ext cx="155448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2906713"/>
            <a:ext cx="155448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2C0-A11A-43E0-9090-14CCC9C82A0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9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600201"/>
            <a:ext cx="1630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40400" y="1600201"/>
            <a:ext cx="1630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2C0-A11A-43E0-9090-14CCC9C82A0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16459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5113"/>
            <a:ext cx="80803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174875"/>
            <a:ext cx="80803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1535113"/>
            <a:ext cx="80835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2174875"/>
            <a:ext cx="80835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2C0-A11A-43E0-9090-14CCC9C82A0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2C0-A11A-43E0-9090-14CCC9C82A0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2C0-A11A-43E0-9090-14CCC9C82A0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2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73050"/>
            <a:ext cx="601662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273051"/>
            <a:ext cx="102235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1" y="1435101"/>
            <a:ext cx="601662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2C0-A11A-43E0-9090-14CCC9C82A0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9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4800600"/>
            <a:ext cx="10972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612775"/>
            <a:ext cx="10972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5367338"/>
            <a:ext cx="10972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62C0-A11A-43E0-9090-14CCC9C82A0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0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1645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1"/>
            <a:ext cx="16459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F62C0-A11A-43E0-9090-14CCC9C82A0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356351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62110-77E3-4D39-B740-5A8301DE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8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33800" y="1295400"/>
            <a:ext cx="9906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User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63982" y="2286949"/>
            <a:ext cx="1464178" cy="6858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Determine bucket(s)</a:t>
            </a:r>
          </a:p>
        </p:txBody>
      </p:sp>
      <p:cxnSp>
        <p:nvCxnSpPr>
          <p:cNvPr id="7" name="Straight Arrow Connector 6"/>
          <p:cNvCxnSpPr>
            <a:stCxn id="5" idx="2"/>
            <a:endCxn id="11" idx="0"/>
          </p:cNvCxnSpPr>
          <p:nvPr/>
        </p:nvCxnSpPr>
        <p:spPr>
          <a:xfrm flipH="1">
            <a:off x="4224991" y="1676400"/>
            <a:ext cx="4109" cy="6117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73382" y="2633682"/>
            <a:ext cx="990600" cy="16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996156" y="3965200"/>
            <a:ext cx="1570096" cy="5344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&lt;&lt;datastore&gt;&gt;</a:t>
            </a:r>
          </a:p>
          <a:p>
            <a:pPr algn="ctr"/>
            <a:r>
              <a:rPr lang="en-US">
                <a:solidFill>
                  <a:sysClr val="windowText" lastClr="000000"/>
                </a:solidFill>
              </a:rPr>
              <a:t>Drips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276600" y="2288131"/>
            <a:ext cx="1896782" cy="6944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Get drip text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And choice of anonymity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770424" y="2972751"/>
            <a:ext cx="0" cy="9708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8993449" y="2284492"/>
            <a:ext cx="1357051" cy="6846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Get other drip data</a:t>
            </a:r>
          </a:p>
        </p:txBody>
      </p:sp>
      <p:cxnSp>
        <p:nvCxnSpPr>
          <p:cNvPr id="16" name="Straight Arrow Connector 15"/>
          <p:cNvCxnSpPr>
            <a:stCxn id="6" idx="3"/>
          </p:cNvCxnSpPr>
          <p:nvPr/>
        </p:nvCxnSpPr>
        <p:spPr>
          <a:xfrm>
            <a:off x="7628160" y="2629850"/>
            <a:ext cx="13634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55079" y="2057297"/>
            <a:ext cx="861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drip text,</a:t>
            </a:r>
          </a:p>
          <a:p>
            <a:r>
              <a:rPr lang="en-US" sz="1200" dirty="0"/>
              <a:t>Anonymity</a:t>
            </a:r>
          </a:p>
          <a:p>
            <a:r>
              <a:rPr lang="en-US" sz="1200" dirty="0"/>
              <a:t>choice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17761" y="382426"/>
            <a:ext cx="693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Choice of Anonymity– Data Flow Model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13502" y="2149629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drip text, </a:t>
            </a:r>
            <a:r>
              <a:rPr lang="en-US" sz="1200" dirty="0"/>
              <a:t>Anonymity</a:t>
            </a:r>
          </a:p>
          <a:p>
            <a:r>
              <a:rPr lang="en-US" sz="1200" dirty="0"/>
              <a:t>choice</a:t>
            </a:r>
            <a:r>
              <a:rPr lang="en-US" sz="1200" dirty="0"/>
              <a:t>, bucket(s)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2084358" y="2284491"/>
            <a:ext cx="1357051" cy="6846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Save drip</a:t>
            </a:r>
          </a:p>
        </p:txBody>
      </p:sp>
      <p:cxnSp>
        <p:nvCxnSpPr>
          <p:cNvPr id="33" name="Straight Arrow Connector 32"/>
          <p:cNvCxnSpPr>
            <a:stCxn id="13" idx="3"/>
            <a:endCxn id="32" idx="1"/>
          </p:cNvCxnSpPr>
          <p:nvPr/>
        </p:nvCxnSpPr>
        <p:spPr>
          <a:xfrm flipV="1">
            <a:off x="10350500" y="2626801"/>
            <a:ext cx="1733858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439203" y="2013212"/>
            <a:ext cx="1556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drip text, </a:t>
            </a:r>
            <a:r>
              <a:rPr lang="en-US" sz="1200" dirty="0"/>
              <a:t>Anonymity</a:t>
            </a:r>
          </a:p>
          <a:p>
            <a:r>
              <a:rPr lang="en-US" sz="1200" dirty="0"/>
              <a:t>Choice, </a:t>
            </a:r>
            <a:r>
              <a:rPr lang="en-US" sz="1200" dirty="0"/>
              <a:t>bucket(s),</a:t>
            </a:r>
            <a:br>
              <a:rPr lang="en-US" sz="1200" dirty="0"/>
            </a:br>
            <a:r>
              <a:rPr lang="en-US" sz="1200" dirty="0"/>
              <a:t>username, timestamp</a:t>
            </a:r>
          </a:p>
        </p:txBody>
      </p:sp>
    </p:spTree>
    <p:extLst>
      <p:ext uri="{BB962C8B-B14F-4D97-AF65-F5344CB8AC3E}">
        <p14:creationId xmlns:p14="http://schemas.microsoft.com/office/powerpoint/2010/main" val="641024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55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Raghavendran Harish</cp:lastModifiedBy>
  <cp:revision>10</cp:revision>
  <dcterms:created xsi:type="dcterms:W3CDTF">2016-10-07T00:36:22Z</dcterms:created>
  <dcterms:modified xsi:type="dcterms:W3CDTF">2016-12-05T06:54:30Z</dcterms:modified>
</cp:coreProperties>
</file>