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5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7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4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D26E-B223-466A-85E2-6AA816E7A2C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783" y="649357"/>
            <a:ext cx="11834191" cy="5738191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331308" y="2133600"/>
            <a:ext cx="1722782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690729" y="2087219"/>
            <a:ext cx="1722782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Getting User</a:t>
            </a:r>
          </a:p>
          <a:p>
            <a:pPr algn="ctr"/>
            <a:r>
              <a:rPr lang="en-US" dirty="0"/>
              <a:t>Credentials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54084" y="2544419"/>
            <a:ext cx="16233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5413511" y="2544419"/>
            <a:ext cx="1278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6672477" y="2087219"/>
            <a:ext cx="1722782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964099" y="934279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92699" y="1404730"/>
            <a:ext cx="0" cy="7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7318531" y="4087562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7394718" y="4161186"/>
            <a:ext cx="304799" cy="3047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</p:cNvCxnSpPr>
          <p:nvPr/>
        </p:nvCxnSpPr>
        <p:spPr>
          <a:xfrm flipH="1">
            <a:off x="7533867" y="3001619"/>
            <a:ext cx="1" cy="108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99250" y="1931219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[Enter User</a:t>
            </a:r>
          </a:p>
          <a:p>
            <a:r>
              <a:rPr lang="en-US" dirty="0"/>
              <a:t>    details]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80844" y="3218848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[Redirecting to </a:t>
            </a:r>
          </a:p>
          <a:p>
            <a:r>
              <a:rPr lang="en-US" dirty="0"/>
              <a:t>   home page]</a:t>
            </a:r>
          </a:p>
        </p:txBody>
      </p:sp>
      <p:sp>
        <p:nvSpPr>
          <p:cNvPr id="11" name="Arrow: Curved Down 10"/>
          <p:cNvSpPr/>
          <p:nvPr/>
        </p:nvSpPr>
        <p:spPr>
          <a:xfrm>
            <a:off x="4028661" y="1643270"/>
            <a:ext cx="1113182" cy="443949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6296" y="1010193"/>
            <a:ext cx="253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[Prompting to enter </a:t>
            </a:r>
          </a:p>
          <a:p>
            <a:r>
              <a:rPr lang="en-US" sz="1600" dirty="0"/>
              <a:t>     valid details, if any error]</a:t>
            </a:r>
          </a:p>
        </p:txBody>
      </p:sp>
    </p:spTree>
    <p:extLst>
      <p:ext uri="{BB962C8B-B14F-4D97-AF65-F5344CB8AC3E}">
        <p14:creationId xmlns:p14="http://schemas.microsoft.com/office/powerpoint/2010/main" val="330117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Raghavendran Harish</cp:lastModifiedBy>
  <cp:revision>13</cp:revision>
  <dcterms:created xsi:type="dcterms:W3CDTF">2016-10-12T16:18:11Z</dcterms:created>
  <dcterms:modified xsi:type="dcterms:W3CDTF">2016-10-12T22:20:12Z</dcterms:modified>
</cp:coreProperties>
</file>