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1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550F-88F7-4508-AA0E-A9BCF65AA58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A507D-EA21-4A70-A41D-509D77FE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2892287" y="1066802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Fill in Registration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2971800" y="2272750"/>
            <a:ext cx="1891748" cy="126747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Details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53201" y="2449285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Warning “Invalid Credentials”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displayed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3756991" y="6394173"/>
            <a:ext cx="284923" cy="28492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705638" y="236173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3675822" y="6308034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29267" y="706625"/>
            <a:ext cx="0" cy="38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29266" y="1981202"/>
            <a:ext cx="0" cy="2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>
            <a:off x="3917674" y="3540221"/>
            <a:ext cx="0" cy="31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0" idx="1"/>
          </p:cNvCxnSpPr>
          <p:nvPr/>
        </p:nvCxnSpPr>
        <p:spPr>
          <a:xfrm flipV="1">
            <a:off x="4863548" y="2906485"/>
            <a:ext cx="1689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97798" y="4779300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0"/>
          </p:cNvCxnSpPr>
          <p:nvPr/>
        </p:nvCxnSpPr>
        <p:spPr>
          <a:xfrm>
            <a:off x="7586871" y="1524002"/>
            <a:ext cx="0" cy="925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3"/>
          </p:cNvCxnSpPr>
          <p:nvPr/>
        </p:nvCxnSpPr>
        <p:spPr>
          <a:xfrm flipH="1">
            <a:off x="4959627" y="1524002"/>
            <a:ext cx="262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6" idx="0"/>
          </p:cNvCxnSpPr>
          <p:nvPr/>
        </p:nvCxnSpPr>
        <p:spPr>
          <a:xfrm flipH="1">
            <a:off x="3904422" y="6071389"/>
            <a:ext cx="0" cy="23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/>
          <p:cNvSpPr/>
          <p:nvPr/>
        </p:nvSpPr>
        <p:spPr>
          <a:xfrm>
            <a:off x="2892286" y="3860166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Client’s Account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created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2842590" y="5150602"/>
            <a:ext cx="20673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is redirected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home page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7774" y="2565550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[No]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9640" y="3471820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[Yes]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63012" y="684218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[First Time User]</a:t>
            </a:r>
          </a:p>
        </p:txBody>
      </p:sp>
    </p:spTree>
    <p:extLst>
      <p:ext uri="{BB962C8B-B14F-4D97-AF65-F5344CB8AC3E}">
        <p14:creationId xmlns:p14="http://schemas.microsoft.com/office/powerpoint/2010/main" val="17357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Raghavendran Harish</cp:lastModifiedBy>
  <cp:revision>1</cp:revision>
  <dcterms:created xsi:type="dcterms:W3CDTF">2016-10-12T20:31:33Z</dcterms:created>
  <dcterms:modified xsi:type="dcterms:W3CDTF">2016-10-12T22:16:46Z</dcterms:modified>
</cp:coreProperties>
</file>