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2A29-0300-4343-BCFB-2405965B440A}" type="datetimeFigureOut">
              <a:rPr lang="en-IN" smtClean="0"/>
              <a:pPr/>
              <a:t>17-11-2016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E2B1-6AA7-45B9-957E-3F470D66A89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63353" y="2780928"/>
            <a:ext cx="1447800" cy="13681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General state (Not in any particular bucket)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48064" y="2852936"/>
            <a:ext cx="1447800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Bucket state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91880" y="2113111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Click bucket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button</a:t>
            </a:r>
            <a:endParaRPr 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91880" y="4437112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Click home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button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29953" y="3478768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298972" y="336446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95864" y="343148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148314" y="3255266"/>
            <a:ext cx="352425" cy="352425"/>
            <a:chOff x="7472361" y="2019299"/>
            <a:chExt cx="352425" cy="352425"/>
          </a:xfrm>
        </p:grpSpPr>
        <p:sp>
          <p:nvSpPr>
            <p:cNvPr id="15" name="Oval 14"/>
            <p:cNvSpPr/>
            <p:nvPr/>
          </p:nvSpPr>
          <p:spPr>
            <a:xfrm>
              <a:off x="7534275" y="208802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72361" y="2019299"/>
              <a:ext cx="352425" cy="352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4" name="TextBox 21"/>
          <p:cNvSpPr txBox="1"/>
          <p:nvPr/>
        </p:nvSpPr>
        <p:spPr>
          <a:xfrm>
            <a:off x="2787253" y="620688"/>
            <a:ext cx="4227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/>
              <a:t>Bucket List </a:t>
            </a:r>
            <a:r>
              <a:rPr lang="en-US" sz="2800" b="1" dirty="0" smtClean="0"/>
              <a:t>– State Diagram</a:t>
            </a:r>
            <a:endParaRPr lang="en-US" sz="2800" b="1" dirty="0"/>
          </a:p>
        </p:txBody>
      </p:sp>
      <p:sp>
        <p:nvSpPr>
          <p:cNvPr id="31" name="Curved Down Arrow 30"/>
          <p:cNvSpPr/>
          <p:nvPr/>
        </p:nvSpPr>
        <p:spPr>
          <a:xfrm>
            <a:off x="3462076" y="2492896"/>
            <a:ext cx="1800200" cy="360040"/>
          </a:xfrm>
          <a:prstGeom prst="curvedDownArrow">
            <a:avLst>
              <a:gd name="adj1" fmla="val 9615"/>
              <a:gd name="adj2" fmla="val 3424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rot="10800000">
            <a:off x="3477813" y="4005064"/>
            <a:ext cx="1800200" cy="360040"/>
          </a:xfrm>
          <a:prstGeom prst="curvedDownArrow">
            <a:avLst>
              <a:gd name="adj1" fmla="val 9615"/>
              <a:gd name="adj2" fmla="val 3424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Abhinandan Jayanth</dc:creator>
  <cp:lastModifiedBy>Abhinandan Jayanth</cp:lastModifiedBy>
  <cp:revision>6</cp:revision>
  <dcterms:created xsi:type="dcterms:W3CDTF">2016-11-18T03:09:21Z</dcterms:created>
  <dcterms:modified xsi:type="dcterms:W3CDTF">2016-11-18T03:24:06Z</dcterms:modified>
</cp:coreProperties>
</file>