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12/5/16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0727F8-D56D-4951-9D8D-EA51F580948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463040" y="2838600"/>
            <a:ext cx="1447560" cy="13676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Logged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108960" y="3262680"/>
            <a:ext cx="1828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“Logout”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914400" y="3479040"/>
            <a:ext cx="5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822960" y="3383280"/>
            <a:ext cx="228240" cy="228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6595920" y="3431520"/>
            <a:ext cx="5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7210080" y="3323880"/>
            <a:ext cx="228240" cy="228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7148160" y="3255120"/>
            <a:ext cx="352080" cy="35208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2457360" y="620640"/>
            <a:ext cx="4887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Logout – State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9"/>
          <p:cNvSpPr/>
          <p:nvPr/>
        </p:nvSpPr>
        <p:spPr>
          <a:xfrm>
            <a:off x="2910600" y="3566160"/>
            <a:ext cx="22100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5136120" y="2834640"/>
            <a:ext cx="1447560" cy="13676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Logged Out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LibreOffice/5.1.4.2$Linux_X86_64 LibreOffice_project/10m0$Build-2</Application>
  <Words>22</Words>
  <Paragraphs>5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2016-11-18T03:09:21Z</dcterms:created>
  <dc:creator>Abhinandan Jayanth</dc:creator>
  <dc:description/>
  <dc:language>en-US</dc:language>
  <cp:lastModifiedBy/>
  <dcterms:modified xsi:type="dcterms:W3CDTF">2016-12-05T12:10:34Z</dcterms:modified>
  <cp:revision>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