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12/5/16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629AD0-B9EB-4465-BAD3-2AD1C186DD3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508000" y="2565000"/>
            <a:ext cx="2088000" cy="86364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clicks on logout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627640" y="2565000"/>
            <a:ext cx="2088000" cy="86364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is on home page or bucket list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508000" y="3861000"/>
            <a:ext cx="2088000" cy="71964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is returned to intro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716000" y="2997000"/>
            <a:ext cx="79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6552360" y="342900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2036880" y="673560"/>
            <a:ext cx="5343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Logout – Activity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1547640" y="2781000"/>
            <a:ext cx="431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1979640" y="299700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6329880" y="5013000"/>
            <a:ext cx="431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6401880" y="5085360"/>
            <a:ext cx="287640" cy="28764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6545880" y="4581000"/>
            <a:ext cx="57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LibreOffice/5.1.4.2$Linux_X86_64 LibreOffice_project/10m0$Build-2</Application>
  <Words>23</Words>
  <Paragraphs>4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2016-11-18T02:50:34Z</dcterms:created>
  <dc:creator>Abhinandan Jayanth</dc:creator>
  <dc:description/>
  <dc:language>en-US</dc:language>
  <cp:lastModifiedBy/>
  <dcterms:modified xsi:type="dcterms:W3CDTF">2016-12-05T12:08:44Z</dcterms:modified>
  <cp:revision>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